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1494" r:id="rId17"/>
    <p:sldId id="1495" r:id="rId18"/>
    <p:sldId id="1497" r:id="rId19"/>
    <p:sldId id="1496" r:id="rId20"/>
    <p:sldId id="1498" r:id="rId21"/>
    <p:sldId id="261" r:id="rId22"/>
    <p:sldId id="260" r:id="rId23"/>
    <p:sldId id="262" r:id="rId24"/>
    <p:sldId id="263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>
        <p:scale>
          <a:sx n="150" d="100"/>
          <a:sy n="150" d="100"/>
        </p:scale>
        <p:origin x="1738" y="1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51CB6-8045-4F11-BBF3-6A68369A175D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54F2-A7DD-43BA-9137-245863F3F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7369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2"/>
          <p:cNvSpPr txBox="1"/>
          <p:nvPr userDrawn="1"/>
        </p:nvSpPr>
        <p:spPr>
          <a:xfrm>
            <a:off x="11491384" y="6535739"/>
            <a:ext cx="364202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fld id="{9A0DB2DC-4C9A-4742-B13C-FB6460FD3503}" type="slidenum">
              <a:rPr lang="zh-CN" altLang="en-US" sz="1200" smtClean="0">
                <a:solidFill>
                  <a:srgbClr val="606060"/>
                </a:solidFill>
                <a:latin typeface="Times New Roman" panose="02020603050405020304" pitchFamily="18" charset="0"/>
                <a:ea typeface="SimHei" panose="02010609060101010101" pitchFamily="2" charset="-122"/>
              </a:rPr>
              <a:t>‹#›</a:t>
            </a:fld>
            <a:endParaRPr lang="en-US" altLang="zh-CN" sz="1200" dirty="0">
              <a:solidFill>
                <a:srgbClr val="606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object 4"/>
          <p:cNvSpPr/>
          <p:nvPr userDrawn="1"/>
        </p:nvSpPr>
        <p:spPr>
          <a:xfrm>
            <a:off x="321733" y="827088"/>
            <a:ext cx="115824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86792" y="0"/>
              </a:cxn>
            </a:cxnLst>
            <a:rect l="0" t="0" r="0" b="0"/>
            <a:pathLst>
              <a:path w="8686800" h="1">
                <a:moveTo>
                  <a:pt x="0" y="0"/>
                </a:moveTo>
                <a:lnTo>
                  <a:pt x="8686799" y="0"/>
                </a:lnTo>
              </a:path>
            </a:pathLst>
          </a:custGeom>
          <a:noFill/>
          <a:ln w="39370" cap="flat" cmpd="sng">
            <a:solidFill>
              <a:srgbClr val="AE484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7594976-8ECC-4C14-9CAA-28F16340802C}" type="datetime1">
              <a:rPr lang="zh-CN" altLang="en-US" noProof="1" smtClean="0">
                <a:latin typeface="+mn-lt"/>
                <a:ea typeface="+mn-ea"/>
                <a:cs typeface="+mn-cs"/>
              </a:rPr>
              <a:t>2024/4/16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AA7F098-9DDC-4752-A2D9-F3B043A04AF8}" type="slidenum">
              <a:rPr lang="zh-CN" altLang="en-US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44815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.jp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1834889-2A46-CCB2-360C-5E043827509C}"/>
              </a:ext>
            </a:extLst>
          </p:cNvPr>
          <p:cNvGrpSpPr/>
          <p:nvPr/>
        </p:nvGrpSpPr>
        <p:grpSpPr>
          <a:xfrm>
            <a:off x="3812650" y="735496"/>
            <a:ext cx="5879990" cy="3478695"/>
            <a:chOff x="3812650" y="735496"/>
            <a:chExt cx="5879990" cy="347869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6A3E500-CBA9-5FD4-6457-7C440CDD1BB7}"/>
                </a:ext>
              </a:extLst>
            </p:cNvPr>
            <p:cNvSpPr/>
            <p:nvPr/>
          </p:nvSpPr>
          <p:spPr>
            <a:xfrm>
              <a:off x="3812650" y="735496"/>
              <a:ext cx="5879990" cy="3478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95413E7-57D7-7A51-6A72-A237854FE239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F1A9D69E-2B07-0A07-34F8-E6A7A4D6D4DB}"/>
                  </a:ext>
                </a:extLst>
              </p:cNvPr>
              <p:cNvGrpSpPr/>
              <p:nvPr/>
            </p:nvGrpSpPr>
            <p:grpSpPr>
              <a:xfrm>
                <a:off x="3849994" y="770505"/>
                <a:ext cx="5811938" cy="3412552"/>
                <a:chOff x="3849994" y="770505"/>
                <a:chExt cx="5811938" cy="3412552"/>
              </a:xfrm>
            </p:grpSpPr>
            <p:pic>
              <p:nvPicPr>
                <p:cNvPr id="11" name="图片 10" descr="图表, 雷达图&#10;&#10;描述已自动生成">
                  <a:extLst>
                    <a:ext uri="{FF2B5EF4-FFF2-40B4-BE49-F238E27FC236}">
                      <a16:creationId xmlns:a16="http://schemas.microsoft.com/office/drawing/2014/main" id="{C22F2DF6-9878-F7D5-608C-DA174E75F8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9994" y="2498040"/>
                  <a:ext cx="2995586" cy="1685017"/>
                </a:xfrm>
                <a:prstGeom prst="rect">
                  <a:avLst/>
                </a:prstGeom>
              </p:spPr>
            </p:pic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CCAFC13-D364-453D-BA83-59793C9A39EB}"/>
                    </a:ext>
                  </a:extLst>
                </p:cNvPr>
                <p:cNvGrpSpPr/>
                <p:nvPr/>
              </p:nvGrpSpPr>
              <p:grpSpPr>
                <a:xfrm>
                  <a:off x="6918732" y="770505"/>
                  <a:ext cx="2743200" cy="2743200"/>
                  <a:chOff x="7015958" y="2007993"/>
                  <a:chExt cx="2743200" cy="2743200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7819B190-840F-3757-EA5D-0CB812979C60}"/>
                      </a:ext>
                    </a:extLst>
                  </p:cNvPr>
                  <p:cNvGrpSpPr/>
                  <p:nvPr/>
                </p:nvGrpSpPr>
                <p:grpSpPr>
                  <a:xfrm>
                    <a:off x="7015958" y="2007993"/>
                    <a:ext cx="2743200" cy="2743200"/>
                    <a:chOff x="7268344" y="1694576"/>
                    <a:chExt cx="3200400" cy="3200400"/>
                  </a:xfrm>
                </p:grpSpPr>
                <p:pic>
                  <p:nvPicPr>
                    <p:cNvPr id="13" name="图片 12" descr="图片包含 游戏机&#10;&#10;描述已自动生成">
                      <a:extLst>
                        <a:ext uri="{FF2B5EF4-FFF2-40B4-BE49-F238E27FC236}">
                          <a16:creationId xmlns:a16="http://schemas.microsoft.com/office/drawing/2014/main" id="{BDD84527-43AF-1FAE-48DF-3C64E8BBFE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347" y="1896591"/>
                      <a:ext cx="2631236" cy="279636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椭圆 13">
                      <a:extLst>
                        <a:ext uri="{FF2B5EF4-FFF2-40B4-BE49-F238E27FC236}">
                          <a16:creationId xmlns:a16="http://schemas.microsoft.com/office/drawing/2014/main" id="{B5E7428B-725C-1B94-BA49-A18C2BF7B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8344" y="1694576"/>
                      <a:ext cx="3200400" cy="3200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21" name="直接连接符 20">
                    <a:extLst>
                      <a:ext uri="{FF2B5EF4-FFF2-40B4-BE49-F238E27FC236}">
                        <a16:creationId xmlns:a16="http://schemas.microsoft.com/office/drawing/2014/main" id="{BB9AE6BD-6D52-05AC-B27D-FD2C52D9A2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8246" y="4251432"/>
                    <a:ext cx="283254" cy="0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箭头连接符 23">
                    <a:extLst>
                      <a:ext uri="{FF2B5EF4-FFF2-40B4-BE49-F238E27FC236}">
                        <a16:creationId xmlns:a16="http://schemas.microsoft.com/office/drawing/2014/main" id="{CCED58D1-AB56-D5D3-7A38-AB3F6F61D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0731" y="2884613"/>
                    <a:ext cx="15030" cy="1361928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0108507F-FB8F-D9D3-FFEB-504440BF93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8246" y="2889504"/>
                    <a:ext cx="283254" cy="0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文本框 27">
                        <a:extLst>
                          <a:ext uri="{FF2B5EF4-FFF2-40B4-BE49-F238E27FC236}">
                            <a16:creationId xmlns:a16="http://schemas.microsoft.com/office/drawing/2014/main" id="{0EA3CD97-F3E1-1444-E25C-15EAC91BEA6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6817328" y="3417915"/>
                        <a:ext cx="1048171" cy="22615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=3.567 Å</m:t>
                              </m:r>
                            </m:oMath>
                          </m:oMathPara>
                        </a14:m>
                        <a:endParaRPr lang="zh-CN" alt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文本框 27">
                        <a:extLst>
                          <a:ext uri="{FF2B5EF4-FFF2-40B4-BE49-F238E27FC236}">
                            <a16:creationId xmlns:a16="http://schemas.microsoft.com/office/drawing/2014/main" id="{0EA3CD97-F3E1-1444-E25C-15EAC91BEA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6817328" y="3417915"/>
                        <a:ext cx="1048171" cy="22615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8108" t="-4651" r="-16216" b="-23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8DA9D41-F9EF-A938-E5BC-807077C13F26}"/>
                    </a:ext>
                  </a:extLst>
                </p:cNvPr>
                <p:cNvSpPr/>
                <p:nvPr/>
              </p:nvSpPr>
              <p:spPr>
                <a:xfrm>
                  <a:off x="5474208" y="2912721"/>
                  <a:ext cx="91440" cy="9144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005FC67-6B24-B675-49AC-2A7163EE3618}"/>
                    </a:ext>
                  </a:extLst>
                </p:cNvPr>
                <p:cNvCxnSpPr>
                  <a:cxnSpLocks/>
                  <a:stCxn id="30" idx="1"/>
                  <a:endCxn id="14" idx="1"/>
                </p:cNvCxnSpPr>
                <p:nvPr/>
              </p:nvCxnSpPr>
              <p:spPr>
                <a:xfrm flipV="1">
                  <a:off x="5487599" y="1172237"/>
                  <a:ext cx="1832865" cy="175387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55188F26-9635-D88B-7FC6-FDA0B8E0F10D}"/>
                    </a:ext>
                  </a:extLst>
                </p:cNvPr>
                <p:cNvCxnSpPr>
                  <a:cxnSpLocks/>
                  <a:stCxn id="30" idx="4"/>
                </p:cNvCxnSpPr>
                <p:nvPr/>
              </p:nvCxnSpPr>
              <p:spPr>
                <a:xfrm>
                  <a:off x="5519928" y="3004161"/>
                  <a:ext cx="2545080" cy="4895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3C45EB02-420F-0916-CA1F-95565EA4B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4848" y="2137025"/>
                <a:ext cx="423257" cy="45377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19578C8-C261-19A4-0A41-FBBF3C07C4CC}"/>
                      </a:ext>
                    </a:extLst>
                  </p:cNvPr>
                  <p:cNvSpPr txBox="1"/>
                  <p:nvPr/>
                </p:nvSpPr>
                <p:spPr>
                  <a:xfrm rot="18865731">
                    <a:off x="7282717" y="2107007"/>
                    <a:ext cx="1711960" cy="2700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1.44 Å</m:t>
                          </m:r>
                        </m:oMath>
                      </m:oMathPara>
                    </a14:m>
                    <a:endParaRPr lang="zh-CN" altLang="en-US" sz="105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19578C8-C261-19A4-0A41-FBBF3C07C4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865731">
                    <a:off x="7282717" y="2107007"/>
                    <a:ext cx="1711960" cy="2700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3CD069-B946-3C18-2270-3D929124B5F9}"/>
              </a:ext>
            </a:extLst>
          </p:cNvPr>
          <p:cNvGrpSpPr/>
          <p:nvPr/>
        </p:nvGrpSpPr>
        <p:grpSpPr>
          <a:xfrm>
            <a:off x="182880" y="370840"/>
            <a:ext cx="11409680" cy="6731000"/>
            <a:chOff x="182880" y="370840"/>
            <a:chExt cx="11409680" cy="6731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9F240DF-917A-94C8-B0FE-487BED743BF3}"/>
                </a:ext>
              </a:extLst>
            </p:cNvPr>
            <p:cNvSpPr/>
            <p:nvPr/>
          </p:nvSpPr>
          <p:spPr>
            <a:xfrm>
              <a:off x="182880" y="370840"/>
              <a:ext cx="11409680" cy="673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CF80CF-6714-D381-2934-64A3D5D4CE67}"/>
                </a:ext>
              </a:extLst>
            </p:cNvPr>
            <p:cNvGrpSpPr/>
            <p:nvPr/>
          </p:nvGrpSpPr>
          <p:grpSpPr>
            <a:xfrm>
              <a:off x="222584" y="414798"/>
              <a:ext cx="11340018" cy="6647021"/>
              <a:chOff x="222584" y="414798"/>
              <a:chExt cx="11340018" cy="664702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30545C-DA7B-ACCA-9538-7D02AFC8A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28781" y="414798"/>
                <a:ext cx="3633821" cy="3265117"/>
              </a:xfrm>
              <a:prstGeom prst="rect">
                <a:avLst/>
              </a:prstGeom>
            </p:spPr>
          </p:pic>
          <p:pic>
            <p:nvPicPr>
              <p:cNvPr id="2" name="内容占位符 4">
                <a:extLst>
                  <a:ext uri="{FF2B5EF4-FFF2-40B4-BE49-F238E27FC236}">
                    <a16:creationId xmlns:a16="http://schemas.microsoft.com/office/drawing/2014/main" id="{27F130F9-568A-C5E0-5389-C0AA6A737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57"/>
              <a:stretch/>
            </p:blipFill>
            <p:spPr>
              <a:xfrm>
                <a:off x="222584" y="580771"/>
                <a:ext cx="4202430" cy="2933172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F9FEEBD-0BC5-4409-6436-005E39EC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0415" y="554909"/>
                <a:ext cx="3610923" cy="2984896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83C32B0-0136-44A5-4575-B18718C8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84" y="3935528"/>
                <a:ext cx="5466501" cy="3126291"/>
              </a:xfrm>
              <a:prstGeom prst="rect">
                <a:avLst/>
              </a:prstGeom>
            </p:spPr>
          </p:pic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5479768-4F6E-4460-3B0A-D5D8F8EA61B0}"/>
                  </a:ext>
                </a:extLst>
              </p:cNvPr>
              <p:cNvGrpSpPr/>
              <p:nvPr/>
            </p:nvGrpSpPr>
            <p:grpSpPr>
              <a:xfrm>
                <a:off x="5790452" y="3935528"/>
                <a:ext cx="5772150" cy="3126291"/>
                <a:chOff x="5790452" y="3935528"/>
                <a:chExt cx="5772150" cy="312629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DF70ADB5-1FF4-A3D4-0ACF-390DEA620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0452" y="3935528"/>
                  <a:ext cx="5772150" cy="3126291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BE4F68-0A06-6EC0-AA3A-F0290DF97E09}"/>
                    </a:ext>
                  </a:extLst>
                </p:cNvPr>
                <p:cNvSpPr/>
                <p:nvPr/>
              </p:nvSpPr>
              <p:spPr>
                <a:xfrm>
                  <a:off x="5790452" y="4078224"/>
                  <a:ext cx="188976" cy="2316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A370BB-7C2B-EB9C-481F-3D58803EAB5D}"/>
                  </a:ext>
                </a:extLst>
              </p:cNvPr>
              <p:cNvSpPr txBox="1"/>
              <p:nvPr/>
            </p:nvSpPr>
            <p:spPr>
              <a:xfrm>
                <a:off x="222584" y="580771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3347B1-D725-B024-E41B-009C3228FF63}"/>
                  </a:ext>
                </a:extLst>
              </p:cNvPr>
              <p:cNvSpPr txBox="1"/>
              <p:nvPr/>
            </p:nvSpPr>
            <p:spPr>
              <a:xfrm>
                <a:off x="4347857" y="580771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44BEDF-0DCF-5CF8-467C-6449A8048BD8}"/>
                  </a:ext>
                </a:extLst>
              </p:cNvPr>
              <p:cNvSpPr txBox="1"/>
              <p:nvPr/>
            </p:nvSpPr>
            <p:spPr>
              <a:xfrm>
                <a:off x="8059236" y="580771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23143A-C5F8-92FF-3862-4443AA03C3FC}"/>
                  </a:ext>
                </a:extLst>
              </p:cNvPr>
              <p:cNvSpPr txBox="1"/>
              <p:nvPr/>
            </p:nvSpPr>
            <p:spPr>
              <a:xfrm>
                <a:off x="228194" y="367991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DE03C62-A24E-DF0B-30B4-B438E8F9DCC2}"/>
                  </a:ext>
                </a:extLst>
              </p:cNvPr>
              <p:cNvSpPr txBox="1"/>
              <p:nvPr/>
            </p:nvSpPr>
            <p:spPr>
              <a:xfrm>
                <a:off x="5889052" y="3679697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(e)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6B39111-3D02-B72A-BE4D-1C3AEACC2A60}"/>
              </a:ext>
            </a:extLst>
          </p:cNvPr>
          <p:cNvGrpSpPr/>
          <p:nvPr/>
        </p:nvGrpSpPr>
        <p:grpSpPr>
          <a:xfrm>
            <a:off x="882308" y="0"/>
            <a:ext cx="10421772" cy="6858000"/>
            <a:chOff x="882308" y="0"/>
            <a:chExt cx="10421772" cy="6858000"/>
          </a:xfrm>
        </p:grpSpPr>
        <p:pic>
          <p:nvPicPr>
            <p:cNvPr id="5" name="图片 4" descr="图形用户界面, 图示&#10;&#10;描述已自动生成">
              <a:extLst>
                <a:ext uri="{FF2B5EF4-FFF2-40B4-BE49-F238E27FC236}">
                  <a16:creationId xmlns:a16="http://schemas.microsoft.com/office/drawing/2014/main" id="{A80C9265-1132-F1AD-9B70-7CAC1B86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19" y="0"/>
              <a:ext cx="10416161" cy="6858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D9BB39-EA59-61E3-DBED-F6D1843538B0}"/>
                </a:ext>
              </a:extLst>
            </p:cNvPr>
            <p:cNvSpPr txBox="1"/>
            <p:nvPr/>
          </p:nvSpPr>
          <p:spPr>
            <a:xfrm>
              <a:off x="887919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902C5A-C5E7-3B3B-785F-C7F2C65DE181}"/>
                </a:ext>
              </a:extLst>
            </p:cNvPr>
            <p:cNvSpPr txBox="1"/>
            <p:nvPr/>
          </p:nvSpPr>
          <p:spPr>
            <a:xfrm>
              <a:off x="882308" y="357521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C5E2BE-F041-6FDA-AFB4-915B46B2DF9D}"/>
              </a:ext>
            </a:extLst>
          </p:cNvPr>
          <p:cNvGrpSpPr/>
          <p:nvPr/>
        </p:nvGrpSpPr>
        <p:grpSpPr>
          <a:xfrm>
            <a:off x="1270000" y="1534160"/>
            <a:ext cx="9723120" cy="4861560"/>
            <a:chOff x="1270000" y="1534160"/>
            <a:chExt cx="9723120" cy="48615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079195-54B1-E0F4-43A5-E959D2C82824}"/>
                </a:ext>
              </a:extLst>
            </p:cNvPr>
            <p:cNvSpPr/>
            <p:nvPr/>
          </p:nvSpPr>
          <p:spPr>
            <a:xfrm>
              <a:off x="1270000" y="1534160"/>
              <a:ext cx="9723120" cy="4861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B09D89-262B-7890-C584-532E7DB6CF83}"/>
                </a:ext>
              </a:extLst>
            </p:cNvPr>
            <p:cNvGrpSpPr/>
            <p:nvPr/>
          </p:nvGrpSpPr>
          <p:grpSpPr>
            <a:xfrm>
              <a:off x="1308666" y="1586076"/>
              <a:ext cx="9649531" cy="4771946"/>
              <a:chOff x="1308666" y="1586076"/>
              <a:chExt cx="9649531" cy="4771946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957B4524-C5A3-CFF5-9D07-9DDAAA817F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1325"/>
              <a:stretch/>
            </p:blipFill>
            <p:spPr>
              <a:xfrm>
                <a:off x="1308666" y="3705727"/>
                <a:ext cx="9649531" cy="2652295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A8FC675-709F-2451-B87F-4B39FB2AAC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9337"/>
              <a:stretch/>
            </p:blipFill>
            <p:spPr>
              <a:xfrm>
                <a:off x="1308666" y="1802064"/>
                <a:ext cx="9649531" cy="1417053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9008C-7C23-ECE2-17B3-60F24722ADF8}"/>
                  </a:ext>
                </a:extLst>
              </p:cNvPr>
              <p:cNvSpPr txBox="1"/>
              <p:nvPr/>
            </p:nvSpPr>
            <p:spPr>
              <a:xfrm>
                <a:off x="1388310" y="1586076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DCA865-932E-38E3-4AA3-B1D95263A66A}"/>
                  </a:ext>
                </a:extLst>
              </p:cNvPr>
              <p:cNvSpPr txBox="1"/>
              <p:nvPr/>
            </p:nvSpPr>
            <p:spPr>
              <a:xfrm>
                <a:off x="1388310" y="3705727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62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2ABC0-F020-CE43-8728-9EB631D696A3}"/>
              </a:ext>
            </a:extLst>
          </p:cNvPr>
          <p:cNvGrpSpPr/>
          <p:nvPr/>
        </p:nvGrpSpPr>
        <p:grpSpPr>
          <a:xfrm>
            <a:off x="0" y="240929"/>
            <a:ext cx="12192000" cy="6333363"/>
            <a:chOff x="0" y="240929"/>
            <a:chExt cx="12192000" cy="6333363"/>
          </a:xfrm>
        </p:grpSpPr>
        <p:pic>
          <p:nvPicPr>
            <p:cNvPr id="3" name="图片 2" descr="图形用户界面, 文本, 应用程序, Word&#10;&#10;描述已自动生成">
              <a:extLst>
                <a:ext uri="{FF2B5EF4-FFF2-40B4-BE49-F238E27FC236}">
                  <a16:creationId xmlns:a16="http://schemas.microsoft.com/office/drawing/2014/main" id="{97D6C32F-D0AA-FFA7-99EF-8274AB3B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708"/>
              <a:ext cx="12192000" cy="629058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06B0B-282A-7D29-EE64-12C6B9488D62}"/>
                </a:ext>
              </a:extLst>
            </p:cNvPr>
            <p:cNvSpPr txBox="1"/>
            <p:nvPr/>
          </p:nvSpPr>
          <p:spPr>
            <a:xfrm>
              <a:off x="425784" y="2409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F64163-70E6-87E3-4E82-C0DB1B7E79CE}"/>
                </a:ext>
              </a:extLst>
            </p:cNvPr>
            <p:cNvSpPr txBox="1"/>
            <p:nvPr/>
          </p:nvSpPr>
          <p:spPr>
            <a:xfrm>
              <a:off x="414562" y="342900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09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FBE2B7-848C-422F-601B-11B30B8D5F40}"/>
              </a:ext>
            </a:extLst>
          </p:cNvPr>
          <p:cNvGrpSpPr/>
          <p:nvPr/>
        </p:nvGrpSpPr>
        <p:grpSpPr>
          <a:xfrm>
            <a:off x="1686560" y="1041400"/>
            <a:ext cx="6568440" cy="4119880"/>
            <a:chOff x="1686560" y="1041400"/>
            <a:chExt cx="6568440" cy="411988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E113A4D-CB82-DC3B-F9E9-E3F03FCDE486}"/>
                </a:ext>
              </a:extLst>
            </p:cNvPr>
            <p:cNvSpPr/>
            <p:nvPr/>
          </p:nvSpPr>
          <p:spPr>
            <a:xfrm>
              <a:off x="1686560" y="1041400"/>
              <a:ext cx="6568440" cy="411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1736F4-3CB2-1E7E-A0CC-8EF91BD5A911}"/>
                </a:ext>
              </a:extLst>
            </p:cNvPr>
            <p:cNvGrpSpPr/>
            <p:nvPr/>
          </p:nvGrpSpPr>
          <p:grpSpPr>
            <a:xfrm>
              <a:off x="1726197" y="1087614"/>
              <a:ext cx="6492240" cy="4032831"/>
              <a:chOff x="1726197" y="1087614"/>
              <a:chExt cx="6492240" cy="4032831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528E262-2BF0-6B4E-5A97-DDC35BB859AA}"/>
                  </a:ext>
                </a:extLst>
              </p:cNvPr>
              <p:cNvGrpSpPr/>
              <p:nvPr/>
            </p:nvGrpSpPr>
            <p:grpSpPr>
              <a:xfrm>
                <a:off x="1726197" y="1173648"/>
                <a:ext cx="6492240" cy="3946797"/>
                <a:chOff x="5378450" y="954405"/>
                <a:chExt cx="6492240" cy="3946797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E793BDE9-1671-242A-A35D-AC7E7CB50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78450" y="954405"/>
                  <a:ext cx="6492240" cy="2624455"/>
                </a:xfrm>
                <a:prstGeom prst="rect">
                  <a:avLst/>
                </a:prstGeom>
              </p:spPr>
            </p:pic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BBD55A83-509C-56BC-57D6-374E9469A5EC}"/>
                    </a:ext>
                  </a:extLst>
                </p:cNvPr>
                <p:cNvSpPr txBox="1"/>
                <p:nvPr/>
              </p:nvSpPr>
              <p:spPr>
                <a:xfrm>
                  <a:off x="6647815" y="3692908"/>
                  <a:ext cx="1560195" cy="829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&gt;&gt; 1/</a:t>
                  </a:r>
                  <a:r>
                    <a:rPr lang="en-US" altLang="zh-CN" sz="16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 &lt;&lt; </a:t>
                  </a:r>
                  <a:r>
                    <a:rPr lang="en-US" altLang="zh-CN" sz="1600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  <a:p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62D8131-C8B2-D09E-778A-0A125B364489}"/>
                    </a:ext>
                  </a:extLst>
                </p:cNvPr>
                <p:cNvSpPr txBox="1"/>
                <p:nvPr/>
              </p:nvSpPr>
              <p:spPr>
                <a:xfrm>
                  <a:off x="9715500" y="3664894"/>
                  <a:ext cx="1626870" cy="3371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&lt;&lt; 1/</a:t>
                  </a:r>
                  <a:r>
                    <a:rPr lang="en-US" altLang="zh-CN" sz="16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 &gt;&gt; </a:t>
                  </a:r>
                  <a:r>
                    <a:rPr lang="en-US" altLang="zh-CN" sz="1600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1600" b="1" baseline="-250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421E5F34-11DA-91CA-7020-DD6F58B061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7335" y="4082836"/>
                      <a:ext cx="1025088" cy="8183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ra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421E5F34-11DA-91CA-7020-DD6F58B061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7335" y="4082836"/>
                      <a:ext cx="1025088" cy="81836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E75C5C9E-5B3D-5D42-C680-77D362C84B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23059" y="4155944"/>
                      <a:ext cx="1011752" cy="56720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E75C5C9E-5B3D-5D42-C680-77D362C84B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3059" y="4155944"/>
                      <a:ext cx="1011752" cy="56720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ADAF0D-2AF2-6992-54B9-3A2F2DB21316}"/>
                  </a:ext>
                </a:extLst>
              </p:cNvPr>
              <p:cNvSpPr txBox="1"/>
              <p:nvPr/>
            </p:nvSpPr>
            <p:spPr>
              <a:xfrm>
                <a:off x="1726197" y="1087614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7E4AB8A-6C9B-409D-0AEC-7494DFFCB847}"/>
                  </a:ext>
                </a:extLst>
              </p:cNvPr>
              <p:cNvSpPr txBox="1"/>
              <p:nvPr/>
            </p:nvSpPr>
            <p:spPr>
              <a:xfrm>
                <a:off x="5077995" y="1087652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98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2570A58-39B5-F7CF-7A54-068937FAAD4F}"/>
              </a:ext>
            </a:extLst>
          </p:cNvPr>
          <p:cNvGrpSpPr/>
          <p:nvPr/>
        </p:nvGrpSpPr>
        <p:grpSpPr>
          <a:xfrm>
            <a:off x="386080" y="955040"/>
            <a:ext cx="11191240" cy="3103880"/>
            <a:chOff x="386080" y="955040"/>
            <a:chExt cx="11191240" cy="31038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CCEFCA-C151-4B30-6A7C-402D920B662F}"/>
                </a:ext>
              </a:extLst>
            </p:cNvPr>
            <p:cNvSpPr/>
            <p:nvPr/>
          </p:nvSpPr>
          <p:spPr>
            <a:xfrm>
              <a:off x="386080" y="955040"/>
              <a:ext cx="11191240" cy="310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EAEB14-C3F4-AA2D-84D1-33D138EFF03D}"/>
                </a:ext>
              </a:extLst>
            </p:cNvPr>
            <p:cNvGrpSpPr/>
            <p:nvPr/>
          </p:nvGrpSpPr>
          <p:grpSpPr>
            <a:xfrm>
              <a:off x="434009" y="995680"/>
              <a:ext cx="11114959" cy="3021263"/>
              <a:chOff x="373049" y="0"/>
              <a:chExt cx="11114959" cy="3021263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C2976B28-3C62-58DE-4522-D4BC0FB43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9591"/>
              <a:stretch/>
            </p:blipFill>
            <p:spPr>
              <a:xfrm>
                <a:off x="703991" y="0"/>
                <a:ext cx="10784017" cy="208547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1F6E5B80-9D37-EF40-AE08-703DADD39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6355"/>
              <a:stretch/>
            </p:blipFill>
            <p:spPr>
              <a:xfrm>
                <a:off x="703991" y="2085474"/>
                <a:ext cx="10784017" cy="935789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FEF157-7A7B-001D-E505-F866A389D90E}"/>
                  </a:ext>
                </a:extLst>
              </p:cNvPr>
              <p:cNvSpPr txBox="1"/>
              <p:nvPr/>
            </p:nvSpPr>
            <p:spPr>
              <a:xfrm>
                <a:off x="378660" y="0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B9B589-C025-51BF-C5CF-26E69FDAEC98}"/>
                  </a:ext>
                </a:extLst>
              </p:cNvPr>
              <p:cNvSpPr txBox="1"/>
              <p:nvPr/>
            </p:nvSpPr>
            <p:spPr>
              <a:xfrm>
                <a:off x="373049" y="2023414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32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5"/>
          <p:cNvSpPr txBox="1"/>
          <p:nvPr/>
        </p:nvSpPr>
        <p:spPr>
          <a:xfrm>
            <a:off x="335519" y="127177"/>
            <a:ext cx="10940062" cy="492443"/>
          </a:xfrm>
          <a:prstGeom prst="rect">
            <a:avLst/>
          </a:prstGeom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b="1" spc="-5" noProof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Hahn Echo Decay Shapes</a:t>
            </a:r>
            <a:endParaRPr lang="zh-CN" altLang="en-US" sz="3200" b="1" spc="-5" noProof="1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FED5EC-2795-FE05-3A25-1896AD1C1241}"/>
              </a:ext>
            </a:extLst>
          </p:cNvPr>
          <p:cNvGrpSpPr/>
          <p:nvPr/>
        </p:nvGrpSpPr>
        <p:grpSpPr>
          <a:xfrm>
            <a:off x="1361440" y="1463040"/>
            <a:ext cx="8036560" cy="5227320"/>
            <a:chOff x="1361440" y="1463040"/>
            <a:chExt cx="8036560" cy="52273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58D6916-D877-BA66-2AF5-FB40E20A0CDB}"/>
                </a:ext>
              </a:extLst>
            </p:cNvPr>
            <p:cNvSpPr/>
            <p:nvPr/>
          </p:nvSpPr>
          <p:spPr>
            <a:xfrm>
              <a:off x="1361440" y="1463040"/>
              <a:ext cx="8036560" cy="52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36E471-35C5-41D3-B46C-EACBF51D935E}"/>
                </a:ext>
              </a:extLst>
            </p:cNvPr>
            <p:cNvGrpSpPr/>
            <p:nvPr/>
          </p:nvGrpSpPr>
          <p:grpSpPr>
            <a:xfrm>
              <a:off x="1406399" y="1506388"/>
              <a:ext cx="7961703" cy="5145704"/>
              <a:chOff x="136399" y="856148"/>
              <a:chExt cx="7961703" cy="514570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3A1C51-D863-C26D-7B93-5695605899CE}"/>
                  </a:ext>
                </a:extLst>
              </p:cNvPr>
              <p:cNvSpPr txBox="1"/>
              <p:nvPr/>
            </p:nvSpPr>
            <p:spPr>
              <a:xfrm>
                <a:off x="1906119" y="3843888"/>
                <a:ext cx="109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&lt;&lt; </a:t>
                </a:r>
                <a:r>
                  <a:rPr lang="en-US" altLang="zh-CN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35562AD5-1FAE-A951-C67F-848D81BB37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9075" y="4400408"/>
                    <a:ext cx="2634343" cy="76181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35562AD5-1FAE-A951-C67F-848D81BB3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075" y="4400408"/>
                    <a:ext cx="2634343" cy="7618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6BDEBA4-EA98-C7E2-86A6-F45A52A82E7F}"/>
                  </a:ext>
                </a:extLst>
              </p:cNvPr>
              <p:cNvSpPr txBox="1"/>
              <p:nvPr/>
            </p:nvSpPr>
            <p:spPr>
              <a:xfrm>
                <a:off x="6021995" y="3843887"/>
                <a:ext cx="109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&gt;&gt;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C319BBD7-7A4F-ABB8-14AE-18992BE04B2E}"/>
                      </a:ext>
                    </a:extLst>
                  </p:cNvPr>
                  <p:cNvSpPr txBox="1"/>
                  <p:nvPr/>
                </p:nvSpPr>
                <p:spPr>
                  <a:xfrm>
                    <a:off x="5187165" y="4581259"/>
                    <a:ext cx="276629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C319BBD7-7A4F-ABB8-14AE-18992BE04B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7165" y="4581259"/>
                    <a:ext cx="2766295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8A61106-3449-4B4E-70BD-53813AA6396D}"/>
                      </a:ext>
                    </a:extLst>
                  </p:cNvPr>
                  <p:cNvSpPr txBox="1"/>
                  <p:nvPr/>
                </p:nvSpPr>
                <p:spPr>
                  <a:xfrm>
                    <a:off x="1721398" y="5183486"/>
                    <a:ext cx="1250855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8A61106-3449-4B4E-70BD-53813AA63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1398" y="5183486"/>
                    <a:ext cx="1250855" cy="8183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05314EC-D572-2475-E34C-0E9EFAEAF6D4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348" y="5454169"/>
                    <a:ext cx="18399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05314EC-D572-2475-E34C-0E9EFAEAF6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348" y="5454169"/>
                    <a:ext cx="183992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18" t="-4444" r="-66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BE6E323-B0A4-D85E-9E58-32A4096FB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957" y="856148"/>
                <a:ext cx="3739621" cy="298774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E60573B7-5201-A309-790E-C6E78A2CF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8481" y="856148"/>
                <a:ext cx="3739621" cy="2987739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CC3BA4-C538-16AC-B125-1F790DBEBA6B}"/>
                  </a:ext>
                </a:extLst>
              </p:cNvPr>
              <p:cNvSpPr txBox="1"/>
              <p:nvPr/>
            </p:nvSpPr>
            <p:spPr>
              <a:xfrm>
                <a:off x="136399" y="903705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FFE102-1285-F5EA-89EF-65E0322976A1}"/>
                  </a:ext>
                </a:extLst>
              </p:cNvPr>
              <p:cNvSpPr txBox="1"/>
              <p:nvPr/>
            </p:nvSpPr>
            <p:spPr>
              <a:xfrm>
                <a:off x="4140312" y="90370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02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88290B2-65D1-AEBA-7D0C-951B560BA049}"/>
              </a:ext>
            </a:extLst>
          </p:cNvPr>
          <p:cNvGrpSpPr/>
          <p:nvPr/>
        </p:nvGrpSpPr>
        <p:grpSpPr>
          <a:xfrm>
            <a:off x="1346200" y="-360680"/>
            <a:ext cx="9301480" cy="7792720"/>
            <a:chOff x="1346200" y="-360680"/>
            <a:chExt cx="9301480" cy="77927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BED6523-ACCD-7B27-2A0E-9A72018EA357}"/>
                </a:ext>
              </a:extLst>
            </p:cNvPr>
            <p:cNvSpPr/>
            <p:nvPr/>
          </p:nvSpPr>
          <p:spPr>
            <a:xfrm>
              <a:off x="1346200" y="-360680"/>
              <a:ext cx="9301480" cy="7792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316D027-6810-FD7D-791A-CCCF38812D46}"/>
                </a:ext>
              </a:extLst>
            </p:cNvPr>
            <p:cNvGrpSpPr/>
            <p:nvPr/>
          </p:nvGrpSpPr>
          <p:grpSpPr>
            <a:xfrm>
              <a:off x="1385354" y="-310652"/>
              <a:ext cx="9226755" cy="7705510"/>
              <a:chOff x="1385354" y="-310652"/>
              <a:chExt cx="9226755" cy="7705510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D7CF8A7-D3DC-1FD4-A0E1-6FBEC61B61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85354" y="-310652"/>
                <a:ext cx="9226755" cy="1834992"/>
                <a:chOff x="105749" y="3463898"/>
                <a:chExt cx="5592660" cy="111225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62338DC-E2D7-6BAB-318E-6944E8512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3228" b="58337"/>
                <a:stretch/>
              </p:blipFill>
              <p:spPr>
                <a:xfrm>
                  <a:off x="105749" y="3463898"/>
                  <a:ext cx="5592660" cy="1112253"/>
                </a:xfrm>
                <a:prstGeom prst="rect">
                  <a:avLst/>
                </a:prstGeom>
              </p:spPr>
            </p:pic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3388095-975B-567A-0824-3B8E6E6EED1C}"/>
                    </a:ext>
                  </a:extLst>
                </p:cNvPr>
                <p:cNvSpPr txBox="1"/>
                <p:nvPr/>
              </p:nvSpPr>
              <p:spPr>
                <a:xfrm>
                  <a:off x="325016" y="3677622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CN" altLang="en-US" sz="3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4A470C5-2E1D-19B1-2D98-808B47E36F4B}"/>
                    </a:ext>
                  </a:extLst>
                </p:cNvPr>
                <p:cNvSpPr txBox="1"/>
                <p:nvPr/>
              </p:nvSpPr>
              <p:spPr>
                <a:xfrm>
                  <a:off x="325016" y="4101269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CN" altLang="en-US" sz="3200" b="1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40F3BC1-DCA2-D420-1C40-449FE7341240}"/>
                    </a:ext>
                  </a:extLst>
                </p:cNvPr>
                <p:cNvSpPr txBox="1"/>
                <p:nvPr/>
              </p:nvSpPr>
              <p:spPr>
                <a:xfrm>
                  <a:off x="4974772" y="3677622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CN" altLang="en-US" sz="3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094825-45D8-D409-ED75-42B7BA38703F}"/>
                    </a:ext>
                  </a:extLst>
                </p:cNvPr>
                <p:cNvSpPr txBox="1"/>
                <p:nvPr/>
              </p:nvSpPr>
              <p:spPr>
                <a:xfrm>
                  <a:off x="4974772" y="4101269"/>
                  <a:ext cx="440094" cy="3544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altLang="zh-CN" sz="3200" b="1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altLang="zh-CN" sz="3200" b="1" baseline="-25000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CN" altLang="en-US" sz="3200" b="1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70CD01F-4FFC-25A3-3F2F-97C9400B7A4D}"/>
                  </a:ext>
                </a:extLst>
              </p:cNvPr>
              <p:cNvGrpSpPr/>
              <p:nvPr/>
            </p:nvGrpSpPr>
            <p:grpSpPr>
              <a:xfrm>
                <a:off x="1490322" y="-221190"/>
                <a:ext cx="8716073" cy="7616048"/>
                <a:chOff x="1490322" y="-221190"/>
                <a:chExt cx="8716073" cy="7616048"/>
              </a:xfrm>
            </p:grpSpPr>
            <p:pic>
              <p:nvPicPr>
                <p:cNvPr id="5" name="Picture 2" descr="Fig. 5">
                  <a:extLst>
                    <a:ext uri="{FF2B5EF4-FFF2-40B4-BE49-F238E27FC236}">
                      <a16:creationId xmlns:a16="http://schemas.microsoft.com/office/drawing/2014/main" id="{ED12436C-36CD-610E-984B-5DC9B4FC63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9891" y="1379282"/>
                  <a:ext cx="8626504" cy="6015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752A704-4777-4FC9-2054-4571856A3498}"/>
                    </a:ext>
                  </a:extLst>
                </p:cNvPr>
                <p:cNvSpPr/>
                <p:nvPr/>
              </p:nvSpPr>
              <p:spPr>
                <a:xfrm>
                  <a:off x="1579891" y="1422740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F505DD94-B179-4548-7C57-9B39CE212EA1}"/>
                    </a:ext>
                  </a:extLst>
                </p:cNvPr>
                <p:cNvSpPr/>
                <p:nvPr/>
              </p:nvSpPr>
              <p:spPr>
                <a:xfrm>
                  <a:off x="1579891" y="4730087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22EDCF3-5828-ADE6-FC53-FB207FB9F76D}"/>
                    </a:ext>
                  </a:extLst>
                </p:cNvPr>
                <p:cNvSpPr/>
                <p:nvPr/>
              </p:nvSpPr>
              <p:spPr>
                <a:xfrm>
                  <a:off x="5818838" y="4747148"/>
                  <a:ext cx="245979" cy="20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6E22192-5602-CD41-1D5D-F8BAFF159CB0}"/>
                    </a:ext>
                  </a:extLst>
                </p:cNvPr>
                <p:cNvSpPr txBox="1"/>
                <p:nvPr/>
              </p:nvSpPr>
              <p:spPr>
                <a:xfrm>
                  <a:off x="1490322" y="-22119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4B425BC-1A00-8613-D963-A2F6DAD1458C}"/>
                    </a:ext>
                  </a:extLst>
                </p:cNvPr>
                <p:cNvSpPr txBox="1"/>
                <p:nvPr/>
              </p:nvSpPr>
              <p:spPr>
                <a:xfrm>
                  <a:off x="1490322" y="1294435"/>
                  <a:ext cx="4363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62D2E70-5294-CC45-1DB2-5C7B49176018}"/>
                    </a:ext>
                  </a:extLst>
                </p:cNvPr>
                <p:cNvSpPr txBox="1"/>
                <p:nvPr/>
              </p:nvSpPr>
              <p:spPr>
                <a:xfrm>
                  <a:off x="1490322" y="4495379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(c)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A0DC094-7089-81A2-6B82-8FD6DC2EBDFF}"/>
                    </a:ext>
                  </a:extLst>
                </p:cNvPr>
                <p:cNvSpPr txBox="1"/>
                <p:nvPr/>
              </p:nvSpPr>
              <p:spPr>
                <a:xfrm>
                  <a:off x="5729269" y="4492366"/>
                  <a:ext cx="4363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(d)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337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9BE95B8-0174-BB92-FBCE-8BFEED88B10A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6" name="图片 5" descr="桌子上摆放着黑色的机器&#10;&#10;低可信度描述已自动生成">
              <a:extLst>
                <a:ext uri="{FF2B5EF4-FFF2-40B4-BE49-F238E27FC236}">
                  <a16:creationId xmlns:a16="http://schemas.microsoft.com/office/drawing/2014/main" id="{9BD083A2-DD6A-20A7-8ED3-3E5D094A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484755-1576-377E-D593-50706D83E2B9}"/>
                </a:ext>
              </a:extLst>
            </p:cNvPr>
            <p:cNvSpPr txBox="1"/>
            <p:nvPr/>
          </p:nvSpPr>
          <p:spPr>
            <a:xfrm>
              <a:off x="6356326" y="1639848"/>
              <a:ext cx="91563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2DE71B-E738-5EFD-12FF-19ABAFCA5BE9}"/>
                </a:ext>
              </a:extLst>
            </p:cNvPr>
            <p:cNvSpPr txBox="1"/>
            <p:nvPr/>
          </p:nvSpPr>
          <p:spPr>
            <a:xfrm>
              <a:off x="4962355" y="4335780"/>
              <a:ext cx="1851789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4101DF-D6A1-B231-B27E-4BBB3225645D}"/>
                </a:ext>
              </a:extLst>
            </p:cNvPr>
            <p:cNvSpPr txBox="1"/>
            <p:nvPr/>
          </p:nvSpPr>
          <p:spPr>
            <a:xfrm>
              <a:off x="6453062" y="3006090"/>
              <a:ext cx="113364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C102E52-C32F-97A1-E88A-3F4147F17633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5888250" y="3802380"/>
              <a:ext cx="101070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0FA3587-16A9-3E39-F56F-AE4EA4D9CEA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28360" y="3074670"/>
              <a:ext cx="524702" cy="1160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01F1FB1-4A97-91D2-C16E-8FFC78610A8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835675" y="1824514"/>
              <a:ext cx="520651" cy="4991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613BA6-D1CC-EDE5-0810-D0D355CFE603}"/>
                </a:ext>
              </a:extLst>
            </p:cNvPr>
            <p:cNvSpPr txBox="1"/>
            <p:nvPr/>
          </p:nvSpPr>
          <p:spPr>
            <a:xfrm>
              <a:off x="4017546" y="352782"/>
              <a:ext cx="207845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MW Coaxial Cable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D1F2589-75CA-F30E-1690-DDB5607A8FDE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55" y="722114"/>
              <a:ext cx="409745" cy="7362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4D0667B-F3A0-EB70-FCD4-B9F552484820}"/>
                </a:ext>
              </a:extLst>
            </p:cNvPr>
            <p:cNvSpPr txBox="1"/>
            <p:nvPr/>
          </p:nvSpPr>
          <p:spPr>
            <a:xfrm>
              <a:off x="3171726" y="5480804"/>
              <a:ext cx="209544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Manual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A0C430-7B28-169D-6233-A3FC3027DF4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4076700" y="3893820"/>
              <a:ext cx="142749" cy="158698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040B2C6-AC2F-8132-5C57-B8A36226CDCE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71" y="5665470"/>
              <a:ext cx="127078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C8FA7-5DFE-355D-4D24-95243A4336E1}"/>
                </a:ext>
              </a:extLst>
            </p:cNvPr>
            <p:cNvSpPr txBox="1"/>
            <p:nvPr/>
          </p:nvSpPr>
          <p:spPr>
            <a:xfrm>
              <a:off x="7116064" y="661928"/>
              <a:ext cx="941283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A39EFC8-06D1-5C82-4B7C-673A3D4FBC2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586706" y="1031260"/>
              <a:ext cx="117114" cy="6619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21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1A729FF2-EB5F-81F7-08E5-430BF19FB9C5}"/>
              </a:ext>
            </a:extLst>
          </p:cNvPr>
          <p:cNvGrpSpPr/>
          <p:nvPr/>
        </p:nvGrpSpPr>
        <p:grpSpPr>
          <a:xfrm>
            <a:off x="2382911" y="622314"/>
            <a:ext cx="9740685" cy="5894956"/>
            <a:chOff x="2382911" y="622314"/>
            <a:chExt cx="9740685" cy="5894956"/>
          </a:xfrm>
        </p:grpSpPr>
        <p:cxnSp>
          <p:nvCxnSpPr>
            <p:cNvPr id="1132" name="直接连接符 1131">
              <a:extLst>
                <a:ext uri="{FF2B5EF4-FFF2-40B4-BE49-F238E27FC236}">
                  <a16:creationId xmlns:a16="http://schemas.microsoft.com/office/drawing/2014/main" id="{80926D8F-664F-24EC-72D7-8EF5FD04E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3244455"/>
              <a:ext cx="1836587" cy="2682"/>
            </a:xfrm>
            <a:prstGeom prst="line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接连接符 1068">
              <a:extLst>
                <a:ext uri="{FF2B5EF4-FFF2-40B4-BE49-F238E27FC236}">
                  <a16:creationId xmlns:a16="http://schemas.microsoft.com/office/drawing/2014/main" id="{BE29BA38-B052-6AEB-3BC8-80E9CB1A4C85}"/>
                </a:ext>
              </a:extLst>
            </p:cNvPr>
            <p:cNvCxnSpPr>
              <a:cxnSpLocks/>
            </p:cNvCxnSpPr>
            <p:nvPr/>
          </p:nvCxnSpPr>
          <p:spPr>
            <a:xfrm>
              <a:off x="8544308" y="2389935"/>
              <a:ext cx="1283" cy="1945326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1" name="直接连接符 1070">
              <a:extLst>
                <a:ext uri="{FF2B5EF4-FFF2-40B4-BE49-F238E27FC236}">
                  <a16:creationId xmlns:a16="http://schemas.microsoft.com/office/drawing/2014/main" id="{94F8EC66-EB24-E678-4366-26397C1CBD39}"/>
                </a:ext>
              </a:extLst>
            </p:cNvPr>
            <p:cNvCxnSpPr>
              <a:cxnSpLocks/>
            </p:cNvCxnSpPr>
            <p:nvPr/>
          </p:nvCxnSpPr>
          <p:spPr>
            <a:xfrm>
              <a:off x="8519106" y="2389935"/>
              <a:ext cx="1283" cy="1945326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32" name="图片 1031" descr="形状&#10;&#10;描述已自动生成">
              <a:extLst>
                <a:ext uri="{FF2B5EF4-FFF2-40B4-BE49-F238E27FC236}">
                  <a16:creationId xmlns:a16="http://schemas.microsoft.com/office/drawing/2014/main" id="{D804A827-6821-A606-1B8D-35C86FA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56761" y="4805169"/>
              <a:ext cx="297181" cy="297181"/>
            </a:xfrm>
            <a:prstGeom prst="rect">
              <a:avLst/>
            </a:prstGeom>
          </p:spPr>
        </p:pic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E851E80F-958C-9F50-1B72-9073B36F57E4}"/>
                </a:ext>
              </a:extLst>
            </p:cNvPr>
            <p:cNvCxnSpPr>
              <a:cxnSpLocks/>
            </p:cNvCxnSpPr>
            <p:nvPr/>
          </p:nvCxnSpPr>
          <p:spPr>
            <a:xfrm>
              <a:off x="6905351" y="4330175"/>
              <a:ext cx="1" cy="1790498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D4FAE9C7-6965-E4C7-5D37-A9E0C9D70304}"/>
                </a:ext>
              </a:extLst>
            </p:cNvPr>
            <p:cNvCxnSpPr/>
            <p:nvPr/>
          </p:nvCxnSpPr>
          <p:spPr>
            <a:xfrm flipH="1">
              <a:off x="6337858" y="6103670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D87D66-A36E-AB9F-9164-5DC741F6C188}"/>
                </a:ext>
              </a:extLst>
            </p:cNvPr>
            <p:cNvCxnSpPr>
              <a:cxnSpLocks/>
            </p:cNvCxnSpPr>
            <p:nvPr/>
          </p:nvCxnSpPr>
          <p:spPr>
            <a:xfrm>
              <a:off x="8532944" y="5102350"/>
              <a:ext cx="0" cy="1009388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6EB0211-1CDD-F637-8A59-DAAF5B058CDC}"/>
                </a:ext>
              </a:extLst>
            </p:cNvPr>
            <p:cNvGrpSpPr/>
            <p:nvPr/>
          </p:nvGrpSpPr>
          <p:grpSpPr>
            <a:xfrm>
              <a:off x="11083348" y="5819134"/>
              <a:ext cx="783338" cy="585217"/>
              <a:chOff x="11083348" y="5819134"/>
              <a:chExt cx="783338" cy="585217"/>
            </a:xfrm>
          </p:grpSpPr>
          <p:pic>
            <p:nvPicPr>
              <p:cNvPr id="4" name="图片 3" descr="形状, 矩形&#10;&#10;描述已自动生成">
                <a:extLst>
                  <a:ext uri="{FF2B5EF4-FFF2-40B4-BE49-F238E27FC236}">
                    <a16:creationId xmlns:a16="http://schemas.microsoft.com/office/drawing/2014/main" id="{323E73A6-B105-81F2-033F-4933382FF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4648AA-BD25-9061-F064-D9329DEF3D15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310CDB6-2C6B-518D-7DCB-38CF603ED49A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" name="图片 8" descr="图片包含 徽标&#10;&#10;描述已自动生成">
              <a:extLst>
                <a:ext uri="{FF2B5EF4-FFF2-40B4-BE49-F238E27FC236}">
                  <a16:creationId xmlns:a16="http://schemas.microsoft.com/office/drawing/2014/main" id="{6141A034-1FE3-8DDC-1BCC-BC469869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939" y="5860281"/>
              <a:ext cx="597409" cy="502921"/>
            </a:xfrm>
            <a:prstGeom prst="rect">
              <a:avLst/>
            </a:prstGeom>
          </p:spPr>
        </p:pic>
        <p:pic>
          <p:nvPicPr>
            <p:cNvPr id="11" name="图片 10" descr="图片包含 图形用户界面&#10;&#10;描述已自动生成">
              <a:extLst>
                <a:ext uri="{FF2B5EF4-FFF2-40B4-BE49-F238E27FC236}">
                  <a16:creationId xmlns:a16="http://schemas.microsoft.com/office/drawing/2014/main" id="{A091CFC8-8F60-5600-F9EC-C0625F70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943359" y="5969277"/>
              <a:ext cx="542545" cy="336805"/>
            </a:xfrm>
            <a:prstGeom prst="rect">
              <a:avLst/>
            </a:prstGeom>
          </p:spPr>
        </p:pic>
        <p:pic>
          <p:nvPicPr>
            <p:cNvPr id="13" name="图片 12" descr="图片包含 徽标&#10;&#10;描述已自动生成">
              <a:extLst>
                <a:ext uri="{FF2B5EF4-FFF2-40B4-BE49-F238E27FC236}">
                  <a16:creationId xmlns:a16="http://schemas.microsoft.com/office/drawing/2014/main" id="{4B626745-72F6-D119-CB19-E93F9730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985" y="5860280"/>
              <a:ext cx="597409" cy="502921"/>
            </a:xfrm>
            <a:prstGeom prst="rect">
              <a:avLst/>
            </a:prstGeom>
          </p:spPr>
        </p:pic>
        <p:pic>
          <p:nvPicPr>
            <p:cNvPr id="15" name="图片 14" descr="徽标&#10;&#10;中度可信度描述已自动生成">
              <a:extLst>
                <a:ext uri="{FF2B5EF4-FFF2-40B4-BE49-F238E27FC236}">
                  <a16:creationId xmlns:a16="http://schemas.microsoft.com/office/drawing/2014/main" id="{71D1B20A-3F50-967D-FA3F-E8E7DD13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120433" y="5963149"/>
              <a:ext cx="225552" cy="297181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9E52A7-4D14-6FE8-3571-F4E24733219A}"/>
                </a:ext>
              </a:extLst>
            </p:cNvPr>
            <p:cNvCxnSpPr>
              <a:stCxn id="15" idx="3"/>
            </p:cNvCxnSpPr>
            <p:nvPr/>
          </p:nvCxnSpPr>
          <p:spPr>
            <a:xfrm flipH="1">
              <a:off x="8550456" y="6111739"/>
              <a:ext cx="569977" cy="1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0" name="图片 19" descr="图片包含 背景图案&#10;&#10;描述已自动生成">
              <a:extLst>
                <a:ext uri="{FF2B5EF4-FFF2-40B4-BE49-F238E27FC236}">
                  <a16:creationId xmlns:a16="http://schemas.microsoft.com/office/drawing/2014/main" id="{F817ACC2-5C1A-A6D7-4DC6-24B14D4F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>
              <a:off x="8410931" y="5953276"/>
              <a:ext cx="135636" cy="368809"/>
            </a:xfrm>
            <a:prstGeom prst="rect">
              <a:avLst/>
            </a:prstGeom>
          </p:spPr>
        </p:pic>
        <p:pic>
          <p:nvPicPr>
            <p:cNvPr id="25" name="图片 24" descr="形状&#10;&#10;描述已自动生成">
              <a:extLst>
                <a:ext uri="{FF2B5EF4-FFF2-40B4-BE49-F238E27FC236}">
                  <a16:creationId xmlns:a16="http://schemas.microsoft.com/office/drawing/2014/main" id="{1492E916-A2EF-8E2A-E6D9-2933306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84353" y="4805169"/>
              <a:ext cx="297181" cy="297181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82540-16CD-3784-210C-A6FFF2CB4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2943" y="4953759"/>
              <a:ext cx="1058352" cy="0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3" name="图片 32" descr="形状, 圆圈&#10;&#10;描述已自动生成">
              <a:extLst>
                <a:ext uri="{FF2B5EF4-FFF2-40B4-BE49-F238E27FC236}">
                  <a16:creationId xmlns:a16="http://schemas.microsoft.com/office/drawing/2014/main" id="{30BA974E-DE9C-F172-40AA-2428267F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295" y="4805169"/>
              <a:ext cx="207264" cy="2971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753BD19-DFA0-20B4-ACFD-A4AA436A9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250838" y="1962195"/>
              <a:ext cx="562736" cy="29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图片 43" descr="图片包含 游戏机, 围栏, 灯光, 画&#10;&#10;描述已自动生成">
              <a:extLst>
                <a:ext uri="{FF2B5EF4-FFF2-40B4-BE49-F238E27FC236}">
                  <a16:creationId xmlns:a16="http://schemas.microsoft.com/office/drawing/2014/main" id="{2DD456C5-E7AE-17CE-735F-6BA1F01F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0473" y="2322836"/>
              <a:ext cx="283465" cy="420625"/>
            </a:xfrm>
            <a:prstGeom prst="rect">
              <a:avLst/>
            </a:prstGeom>
          </p:spPr>
        </p:pic>
        <p:pic>
          <p:nvPicPr>
            <p:cNvPr id="45" name="图片 44" descr="图表, 雷达图&#10;&#10;描述已自动生成">
              <a:extLst>
                <a:ext uri="{FF2B5EF4-FFF2-40B4-BE49-F238E27FC236}">
                  <a16:creationId xmlns:a16="http://schemas.microsoft.com/office/drawing/2014/main" id="{E13F01AA-0868-1557-A558-2C4F29D0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739" y="1545214"/>
              <a:ext cx="483433" cy="271931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2C625A5-3A72-5E77-189C-6A644954CEE6}"/>
                </a:ext>
              </a:extLst>
            </p:cNvPr>
            <p:cNvCxnSpPr>
              <a:cxnSpLocks/>
            </p:cNvCxnSpPr>
            <p:nvPr/>
          </p:nvCxnSpPr>
          <p:spPr>
            <a:xfrm>
              <a:off x="8532205" y="2678174"/>
              <a:ext cx="0" cy="56896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78B83A7-FD51-6A68-CF4E-F707C284F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401" y="3234783"/>
              <a:ext cx="1935137" cy="786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4" name="图片 53" descr="形状&#10;&#10;描述已自动生成">
              <a:extLst>
                <a:ext uri="{FF2B5EF4-FFF2-40B4-BE49-F238E27FC236}">
                  <a16:creationId xmlns:a16="http://schemas.microsoft.com/office/drawing/2014/main" id="{71D1DF9C-4102-2A55-67E9-D71224FA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11133" y="3044154"/>
              <a:ext cx="623296" cy="393014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0D58A83-BA8A-DA68-0A84-BE261A84FF03}"/>
                </a:ext>
              </a:extLst>
            </p:cNvPr>
            <p:cNvGrpSpPr/>
            <p:nvPr/>
          </p:nvGrpSpPr>
          <p:grpSpPr>
            <a:xfrm rot="10800000">
              <a:off x="2846015" y="5819134"/>
              <a:ext cx="783338" cy="585217"/>
              <a:chOff x="11083348" y="5819134"/>
              <a:chExt cx="783338" cy="585217"/>
            </a:xfrm>
          </p:grpSpPr>
          <p:pic>
            <p:nvPicPr>
              <p:cNvPr id="56" name="图片 55" descr="形状, 矩形&#10;&#10;描述已自动生成">
                <a:extLst>
                  <a:ext uri="{FF2B5EF4-FFF2-40B4-BE49-F238E27FC236}">
                    <a16:creationId xmlns:a16="http://schemas.microsoft.com/office/drawing/2014/main" id="{953B4550-2203-BB08-F450-19087CDAF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3FD643B-694D-84EB-51D2-F9C2D1F40741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E4FB6FF-FE51-6508-5F93-6CC3388915AF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59" name="图片 58" descr="图片包含 图形用户界面&#10;&#10;描述已自动生成">
              <a:extLst>
                <a:ext uri="{FF2B5EF4-FFF2-40B4-BE49-F238E27FC236}">
                  <a16:creationId xmlns:a16="http://schemas.microsoft.com/office/drawing/2014/main" id="{0B5BB4BE-4098-1E22-C37F-D6BA412C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208887" y="5969277"/>
              <a:ext cx="542545" cy="336805"/>
            </a:xfrm>
            <a:prstGeom prst="rect">
              <a:avLst/>
            </a:prstGeom>
          </p:spPr>
        </p:pic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D2E8735-4651-74CB-D5AA-A963254D3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353" y="6111738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2" name="图片 61" descr="图片包含 游戏机, 刀, 灯光&#10;&#10;描述已自动生成">
              <a:extLst>
                <a:ext uri="{FF2B5EF4-FFF2-40B4-BE49-F238E27FC236}">
                  <a16:creationId xmlns:a16="http://schemas.microsoft.com/office/drawing/2014/main" id="{517811D4-481F-8CE6-0919-0A5DB305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321" y="5869213"/>
              <a:ext cx="1018034" cy="502921"/>
            </a:xfrm>
            <a:prstGeom prst="rect">
              <a:avLst/>
            </a:prstGeom>
          </p:spPr>
        </p:pic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44A50AE-1AB5-9284-8567-AA4AF065A24F}"/>
                </a:ext>
              </a:extLst>
            </p:cNvPr>
            <p:cNvCxnSpPr/>
            <p:nvPr/>
          </p:nvCxnSpPr>
          <p:spPr>
            <a:xfrm flipH="1">
              <a:off x="4748994" y="6107704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27" name="图片 1026" descr="图片包含 背景图案&#10;&#10;描述已自动生成">
              <a:extLst>
                <a:ext uri="{FF2B5EF4-FFF2-40B4-BE49-F238E27FC236}">
                  <a16:creationId xmlns:a16="http://schemas.microsoft.com/office/drawing/2014/main" id="{CB22073E-F1E0-41E9-882E-7C63B7A2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888158" y="5978855"/>
              <a:ext cx="135636" cy="368809"/>
            </a:xfrm>
            <a:prstGeom prst="rect">
              <a:avLst/>
            </a:prstGeom>
          </p:spPr>
        </p:pic>
        <p:sp>
          <p:nvSpPr>
            <p:cNvPr id="1039" name="矩形 1038">
              <a:extLst>
                <a:ext uri="{FF2B5EF4-FFF2-40B4-BE49-F238E27FC236}">
                  <a16:creationId xmlns:a16="http://schemas.microsoft.com/office/drawing/2014/main" id="{2AA0B91E-9419-A67E-28ED-7452C819594C}"/>
                </a:ext>
              </a:extLst>
            </p:cNvPr>
            <p:cNvSpPr/>
            <p:nvPr/>
          </p:nvSpPr>
          <p:spPr>
            <a:xfrm>
              <a:off x="7181850" y="3044154"/>
              <a:ext cx="106680" cy="3930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FF0000"/>
                </a:gs>
                <a:gs pos="64000">
                  <a:srgbClr val="FF0000"/>
                </a:gs>
                <a:gs pos="100000">
                  <a:schemeClr val="bg1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A6AA2518-C6EF-8262-A700-F1FC494083EF}"/>
                </a:ext>
              </a:extLst>
            </p:cNvPr>
            <p:cNvGrpSpPr/>
            <p:nvPr/>
          </p:nvGrpSpPr>
          <p:grpSpPr>
            <a:xfrm rot="10800000">
              <a:off x="5639735" y="4813671"/>
              <a:ext cx="1265616" cy="297181"/>
              <a:chOff x="4432793" y="4656578"/>
              <a:chExt cx="1265616" cy="297181"/>
            </a:xfrm>
          </p:grpSpPr>
          <p:cxnSp>
            <p:nvCxnSpPr>
              <p:cNvPr id="1043" name="直接连接符 1042">
                <a:extLst>
                  <a:ext uri="{FF2B5EF4-FFF2-40B4-BE49-F238E27FC236}">
                    <a16:creationId xmlns:a16="http://schemas.microsoft.com/office/drawing/2014/main" id="{C1FBB7DD-45C8-BE61-996D-3A79C65F00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2793" y="4805168"/>
                <a:ext cx="1058352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44" name="图片 1043" descr="形状, 圆圈&#10;&#10;描述已自动生成">
                <a:extLst>
                  <a:ext uri="{FF2B5EF4-FFF2-40B4-BE49-F238E27FC236}">
                    <a16:creationId xmlns:a16="http://schemas.microsoft.com/office/drawing/2014/main" id="{CCA63C66-3998-C16E-F1A1-9C5686D38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145" y="4656578"/>
                <a:ext cx="207264" cy="297181"/>
              </a:xfrm>
              <a:prstGeom prst="rect">
                <a:avLst/>
              </a:prstGeom>
            </p:spPr>
          </p:pic>
        </p:grp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E09BEFF4-EDB6-C9A2-1C63-77A03FBF1354}"/>
                </a:ext>
              </a:extLst>
            </p:cNvPr>
            <p:cNvCxnSpPr>
              <a:cxnSpLocks/>
              <a:endCxn id="1054" idx="1"/>
            </p:cNvCxnSpPr>
            <p:nvPr/>
          </p:nvCxnSpPr>
          <p:spPr>
            <a:xfrm>
              <a:off x="6903071" y="4313064"/>
              <a:ext cx="1609482" cy="1812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47" name="图片 1046" descr="图片包含 背景图案&#10;&#10;描述已自动生成">
              <a:extLst>
                <a:ext uri="{FF2B5EF4-FFF2-40B4-BE49-F238E27FC236}">
                  <a16:creationId xmlns:a16="http://schemas.microsoft.com/office/drawing/2014/main" id="{40FBBE73-083C-1682-FCB2-08D89EF9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6821102" y="4080475"/>
              <a:ext cx="135636" cy="368809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511E244-3E21-5EB0-603F-DFC982DB09E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532204" y="4313064"/>
              <a:ext cx="740" cy="789286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54" name="图片 1053">
              <a:extLst>
                <a:ext uri="{FF2B5EF4-FFF2-40B4-BE49-F238E27FC236}">
                  <a16:creationId xmlns:a16="http://schemas.microsoft.com/office/drawing/2014/main" id="{F30E8925-058D-3E92-3DB0-0A83C2A0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8175">
              <a:off x="8503257" y="4188837"/>
              <a:ext cx="64008" cy="2971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D33700F-3243-5AAE-F4D1-569938E2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503542" y="3098547"/>
              <a:ext cx="64008" cy="297181"/>
            </a:xfrm>
            <a:prstGeom prst="rect">
              <a:avLst/>
            </a:prstGeom>
          </p:spPr>
        </p:pic>
        <p:sp>
          <p:nvSpPr>
            <p:cNvPr id="1073" name="文本框 1072">
              <a:extLst>
                <a:ext uri="{FF2B5EF4-FFF2-40B4-BE49-F238E27FC236}">
                  <a16:creationId xmlns:a16="http://schemas.microsoft.com/office/drawing/2014/main" id="{7D9DE9CF-C47E-11B6-3FF6-296EB133D178}"/>
                </a:ext>
              </a:extLst>
            </p:cNvPr>
            <p:cNvSpPr txBox="1"/>
            <p:nvPr/>
          </p:nvSpPr>
          <p:spPr>
            <a:xfrm>
              <a:off x="7144373" y="4792985"/>
              <a:ext cx="1148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NPBS (9:1)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4" name="文本框 1073">
              <a:extLst>
                <a:ext uri="{FF2B5EF4-FFF2-40B4-BE49-F238E27FC236}">
                  <a16:creationId xmlns:a16="http://schemas.microsoft.com/office/drawing/2014/main" id="{8AD0CC4C-43FD-9B46-3B63-226DB24F771D}"/>
                </a:ext>
              </a:extLst>
            </p:cNvPr>
            <p:cNvSpPr txBox="1"/>
            <p:nvPr/>
          </p:nvSpPr>
          <p:spPr>
            <a:xfrm>
              <a:off x="3842869" y="5601622"/>
              <a:ext cx="12745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Spatial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" name="文本框 1074">
              <a:extLst>
                <a:ext uri="{FF2B5EF4-FFF2-40B4-BE49-F238E27FC236}">
                  <a16:creationId xmlns:a16="http://schemas.microsoft.com/office/drawing/2014/main" id="{870FBD96-ED5C-B4CC-8226-21CC742AF861}"/>
                </a:ext>
              </a:extLst>
            </p:cNvPr>
            <p:cNvSpPr txBox="1"/>
            <p:nvPr/>
          </p:nvSpPr>
          <p:spPr>
            <a:xfrm>
              <a:off x="2585050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594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6" name="文本框 1075">
              <a:extLst>
                <a:ext uri="{FF2B5EF4-FFF2-40B4-BE49-F238E27FC236}">
                  <a16:creationId xmlns:a16="http://schemas.microsoft.com/office/drawing/2014/main" id="{78B5476E-2F0D-1652-A57C-2A9087419F65}"/>
                </a:ext>
              </a:extLst>
            </p:cNvPr>
            <p:cNvSpPr txBox="1"/>
            <p:nvPr/>
          </p:nvSpPr>
          <p:spPr>
            <a:xfrm>
              <a:off x="10808812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7" name="文本框 1076">
              <a:extLst>
                <a:ext uri="{FF2B5EF4-FFF2-40B4-BE49-F238E27FC236}">
                  <a16:creationId xmlns:a16="http://schemas.microsoft.com/office/drawing/2014/main" id="{EBBD6B5B-4262-21A5-EADE-51AF976D7E18}"/>
                </a:ext>
              </a:extLst>
            </p:cNvPr>
            <p:cNvSpPr txBox="1"/>
            <p:nvPr/>
          </p:nvSpPr>
          <p:spPr>
            <a:xfrm>
              <a:off x="9644689" y="5601622"/>
              <a:ext cx="1136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8" name="文本框 1077">
              <a:extLst>
                <a:ext uri="{FF2B5EF4-FFF2-40B4-BE49-F238E27FC236}">
                  <a16:creationId xmlns:a16="http://schemas.microsoft.com/office/drawing/2014/main" id="{231C80E3-FFAA-F921-6CA3-678EFF8C23A7}"/>
                </a:ext>
              </a:extLst>
            </p:cNvPr>
            <p:cNvSpPr txBox="1"/>
            <p:nvPr/>
          </p:nvSpPr>
          <p:spPr>
            <a:xfrm>
              <a:off x="5510080" y="5172165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9" name="文本框 1078">
              <a:extLst>
                <a:ext uri="{FF2B5EF4-FFF2-40B4-BE49-F238E27FC236}">
                  <a16:creationId xmlns:a16="http://schemas.microsoft.com/office/drawing/2014/main" id="{1A72E5F8-B07B-F5F8-D3AD-6727C833C349}"/>
                </a:ext>
              </a:extLst>
            </p:cNvPr>
            <p:cNvSpPr txBox="1"/>
            <p:nvPr/>
          </p:nvSpPr>
          <p:spPr>
            <a:xfrm>
              <a:off x="9395005" y="516909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0" name="文本框 1079">
              <a:extLst>
                <a:ext uri="{FF2B5EF4-FFF2-40B4-BE49-F238E27FC236}">
                  <a16:creationId xmlns:a16="http://schemas.microsoft.com/office/drawing/2014/main" id="{9A8A2AD2-1A61-4009-67C3-C86704595A2A}"/>
                </a:ext>
              </a:extLst>
            </p:cNvPr>
            <p:cNvSpPr txBox="1"/>
            <p:nvPr/>
          </p:nvSpPr>
          <p:spPr>
            <a:xfrm>
              <a:off x="8699694" y="4160898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550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1" name="文本框 1080">
              <a:extLst>
                <a:ext uri="{FF2B5EF4-FFF2-40B4-BE49-F238E27FC236}">
                  <a16:creationId xmlns:a16="http://schemas.microsoft.com/office/drawing/2014/main" id="{05D09F4E-1BF4-BA9C-3BA7-0E6D20C0D9B1}"/>
                </a:ext>
              </a:extLst>
            </p:cNvPr>
            <p:cNvSpPr txBox="1"/>
            <p:nvPr/>
          </p:nvSpPr>
          <p:spPr>
            <a:xfrm>
              <a:off x="8699694" y="3079746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600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2" name="文本框 1081">
              <a:extLst>
                <a:ext uri="{FF2B5EF4-FFF2-40B4-BE49-F238E27FC236}">
                  <a16:creationId xmlns:a16="http://schemas.microsoft.com/office/drawing/2014/main" id="{23BCEAFF-81A1-EF86-F1E8-FB0FA0208606}"/>
                </a:ext>
              </a:extLst>
            </p:cNvPr>
            <p:cNvSpPr txBox="1"/>
            <p:nvPr/>
          </p:nvSpPr>
          <p:spPr>
            <a:xfrm>
              <a:off x="6645494" y="344955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663-800 nm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BP Filter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0E5ECCDA-E4BA-7E2B-7A0A-D307FCEFBB1A}"/>
                </a:ext>
              </a:extLst>
            </p:cNvPr>
            <p:cNvSpPr txBox="1"/>
            <p:nvPr/>
          </p:nvSpPr>
          <p:spPr>
            <a:xfrm>
              <a:off x="5250781" y="3458220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APD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96B298A9-B210-B77A-BCD6-F9553AE6822E}"/>
                </a:ext>
              </a:extLst>
            </p:cNvPr>
            <p:cNvSpPr txBox="1"/>
            <p:nvPr/>
          </p:nvSpPr>
          <p:spPr>
            <a:xfrm>
              <a:off x="8143396" y="1269494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Sample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11" name="直接连接符 1110">
              <a:extLst>
                <a:ext uri="{FF2B5EF4-FFF2-40B4-BE49-F238E27FC236}">
                  <a16:creationId xmlns:a16="http://schemas.microsoft.com/office/drawing/2014/main" id="{FF0DCD84-E9DF-0DC6-717B-E52264291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9913" y="2246728"/>
              <a:ext cx="365760" cy="36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接连接符 1089">
              <a:extLst>
                <a:ext uri="{FF2B5EF4-FFF2-40B4-BE49-F238E27FC236}">
                  <a16:creationId xmlns:a16="http://schemas.microsoft.com/office/drawing/2014/main" id="{553DD5AB-9CD5-EC59-5245-614D681CC23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5920" y="1671372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4" name="图片 1093" descr="图标&#10;&#10;描述已自动生成">
              <a:extLst>
                <a:ext uri="{FF2B5EF4-FFF2-40B4-BE49-F238E27FC236}">
                  <a16:creationId xmlns:a16="http://schemas.microsoft.com/office/drawing/2014/main" id="{6E588E20-86C0-548B-03C8-51BB18A2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227111" y="1491071"/>
              <a:ext cx="368809" cy="368809"/>
            </a:xfrm>
            <a:prstGeom prst="rect">
              <a:avLst/>
            </a:prstGeom>
          </p:spPr>
        </p:pic>
        <p:cxnSp>
          <p:nvCxnSpPr>
            <p:cNvPr id="1095" name="直接连接符 1094">
              <a:extLst>
                <a:ext uri="{FF2B5EF4-FFF2-40B4-BE49-F238E27FC236}">
                  <a16:creationId xmlns:a16="http://schemas.microsoft.com/office/drawing/2014/main" id="{25756B47-D781-C81C-3023-28D056CA42F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8759" y="1675597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8" name="图片 1097" descr="形状, 箭头&#10;&#10;描述已自动生成">
              <a:extLst>
                <a:ext uri="{FF2B5EF4-FFF2-40B4-BE49-F238E27FC236}">
                  <a16:creationId xmlns:a16="http://schemas.microsoft.com/office/drawing/2014/main" id="{AA3FA560-74A6-681A-B2E8-C6F3430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772" y="2010054"/>
              <a:ext cx="419101" cy="484633"/>
            </a:xfrm>
            <a:prstGeom prst="rect">
              <a:avLst/>
            </a:prstGeom>
          </p:spPr>
        </p:pic>
        <p:cxnSp>
          <p:nvCxnSpPr>
            <p:cNvPr id="1099" name="直接连接符 1098">
              <a:extLst>
                <a:ext uri="{FF2B5EF4-FFF2-40B4-BE49-F238E27FC236}">
                  <a16:creationId xmlns:a16="http://schemas.microsoft.com/office/drawing/2014/main" id="{560A23EA-5C54-953D-DC7C-BA9F9071E81C}"/>
                </a:ext>
              </a:extLst>
            </p:cNvPr>
            <p:cNvCxnSpPr>
              <a:cxnSpLocks/>
              <a:stCxn id="1098" idx="3"/>
            </p:cNvCxnSpPr>
            <p:nvPr/>
          </p:nvCxnSpPr>
          <p:spPr>
            <a:xfrm flipV="1">
              <a:off x="6416873" y="1679700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接连接符 1104">
              <a:extLst>
                <a:ext uri="{FF2B5EF4-FFF2-40B4-BE49-F238E27FC236}">
                  <a16:creationId xmlns:a16="http://schemas.microsoft.com/office/drawing/2014/main" id="{7E705070-3C5D-FC0F-154D-1C2053BB03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39539" y="1119715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接连接符 1123">
              <a:extLst>
                <a:ext uri="{FF2B5EF4-FFF2-40B4-BE49-F238E27FC236}">
                  <a16:creationId xmlns:a16="http://schemas.microsoft.com/office/drawing/2014/main" id="{1565EF2E-AB57-0970-3D4B-0004911F1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873" y="1107029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8" name="图片 1127" descr="图标&#10;&#10;描述已自动生成">
              <a:extLst>
                <a:ext uri="{FF2B5EF4-FFF2-40B4-BE49-F238E27FC236}">
                  <a16:creationId xmlns:a16="http://schemas.microsoft.com/office/drawing/2014/main" id="{96AD5410-4379-878C-C108-EBA5A27F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69" y="2067965"/>
              <a:ext cx="854966" cy="368809"/>
            </a:xfrm>
            <a:prstGeom prst="rect">
              <a:avLst/>
            </a:prstGeom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9CE8528D-A6AB-852E-87B0-D4D17C2B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386" y="931534"/>
              <a:ext cx="854966" cy="368809"/>
            </a:xfrm>
            <a:prstGeom prst="rect">
              <a:avLst/>
            </a:prstGeom>
          </p:spPr>
        </p:pic>
        <p:cxnSp>
          <p:nvCxnSpPr>
            <p:cNvPr id="1130" name="直接连接符 1129">
              <a:extLst>
                <a:ext uri="{FF2B5EF4-FFF2-40B4-BE49-F238E27FC236}">
                  <a16:creationId xmlns:a16="http://schemas.microsoft.com/office/drawing/2014/main" id="{478E8B29-D0EA-4879-AC9D-9E915A4D3E0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3981" y="1208619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接连接符 1130">
              <a:extLst>
                <a:ext uri="{FF2B5EF4-FFF2-40B4-BE49-F238E27FC236}">
                  <a16:creationId xmlns:a16="http://schemas.microsoft.com/office/drawing/2014/main" id="{7B857D56-E93E-05ED-3F4B-954B52AA3F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30292" y="2238598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接连接符 1133">
              <a:extLst>
                <a:ext uri="{FF2B5EF4-FFF2-40B4-BE49-F238E27FC236}">
                  <a16:creationId xmlns:a16="http://schemas.microsoft.com/office/drawing/2014/main" id="{257CA379-4457-F64F-714A-9930BE892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2627813"/>
              <a:ext cx="4299516" cy="3698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接连接符 1136">
              <a:extLst>
                <a:ext uri="{FF2B5EF4-FFF2-40B4-BE49-F238E27FC236}">
                  <a16:creationId xmlns:a16="http://schemas.microsoft.com/office/drawing/2014/main" id="{29FDF675-8194-2FA3-6649-097A24352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925" y="6306083"/>
              <a:ext cx="0" cy="211187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接连接符 1139">
              <a:extLst>
                <a:ext uri="{FF2B5EF4-FFF2-40B4-BE49-F238E27FC236}">
                  <a16:creationId xmlns:a16="http://schemas.microsoft.com/office/drawing/2014/main" id="{91B7440D-CF61-B870-C865-B9905D273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9794" y="6306082"/>
              <a:ext cx="0" cy="211188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接连接符 1140">
              <a:extLst>
                <a:ext uri="{FF2B5EF4-FFF2-40B4-BE49-F238E27FC236}">
                  <a16:creationId xmlns:a16="http://schemas.microsoft.com/office/drawing/2014/main" id="{C42B250C-A467-7BB9-CDB7-95A9B048C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060" y="6517270"/>
              <a:ext cx="783473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>
              <a:extLst>
                <a:ext uri="{FF2B5EF4-FFF2-40B4-BE49-F238E27FC236}">
                  <a16:creationId xmlns:a16="http://schemas.microsoft.com/office/drawing/2014/main" id="{FF2016AF-9BE6-C8D2-F1FD-6F714D631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2480" y="4499452"/>
              <a:ext cx="5212447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>
              <a:extLst>
                <a:ext uri="{FF2B5EF4-FFF2-40B4-BE49-F238E27FC236}">
                  <a16:creationId xmlns:a16="http://schemas.microsoft.com/office/drawing/2014/main" id="{86721D03-F574-CA64-9477-EC2C9788D5CF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9694927" y="4499452"/>
              <a:ext cx="0" cy="30571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7" name="图片 1156" descr="图片包含 文本&#10;&#10;描述已自动生成">
              <a:extLst>
                <a:ext uri="{FF2B5EF4-FFF2-40B4-BE49-F238E27FC236}">
                  <a16:creationId xmlns:a16="http://schemas.microsoft.com/office/drawing/2014/main" id="{7ADBB2E8-0600-5A36-B17F-899A2EC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613" y="3790077"/>
              <a:ext cx="923546" cy="768098"/>
            </a:xfrm>
            <a:prstGeom prst="rect">
              <a:avLst/>
            </a:prstGeom>
          </p:spPr>
        </p:pic>
        <p:cxnSp>
          <p:nvCxnSpPr>
            <p:cNvPr id="1158" name="直接连接符 1157">
              <a:extLst>
                <a:ext uri="{FF2B5EF4-FFF2-40B4-BE49-F238E27FC236}">
                  <a16:creationId xmlns:a16="http://schemas.microsoft.com/office/drawing/2014/main" id="{F7FBC0A0-7791-6C5A-F2C4-500CF37543F1}"/>
                </a:ext>
              </a:extLst>
            </p:cNvPr>
            <p:cNvCxnSpPr>
              <a:cxnSpLocks/>
              <a:stCxn id="1157" idx="0"/>
            </p:cNvCxnSpPr>
            <p:nvPr/>
          </p:nvCxnSpPr>
          <p:spPr>
            <a:xfrm flipV="1">
              <a:off x="4018386" y="1208619"/>
              <a:ext cx="0" cy="25814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接连接符 1160">
              <a:extLst>
                <a:ext uri="{FF2B5EF4-FFF2-40B4-BE49-F238E27FC236}">
                  <a16:creationId xmlns:a16="http://schemas.microsoft.com/office/drawing/2014/main" id="{B9B40887-678F-25AB-F2FE-0040BB669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11" y="1086800"/>
              <a:ext cx="8623" cy="54304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接连接符 1169">
              <a:extLst>
                <a:ext uri="{FF2B5EF4-FFF2-40B4-BE49-F238E27FC236}">
                  <a16:creationId xmlns:a16="http://schemas.microsoft.com/office/drawing/2014/main" id="{D12D1BE6-0063-5D5C-1EF6-57CF73DD74E4}"/>
                </a:ext>
              </a:extLst>
            </p:cNvPr>
            <p:cNvCxnSpPr>
              <a:cxnSpLocks/>
            </p:cNvCxnSpPr>
            <p:nvPr/>
          </p:nvCxnSpPr>
          <p:spPr>
            <a:xfrm>
              <a:off x="4030292" y="4971145"/>
              <a:ext cx="159464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接连接符 1173">
              <a:extLst>
                <a:ext uri="{FF2B5EF4-FFF2-40B4-BE49-F238E27FC236}">
                  <a16:creationId xmlns:a16="http://schemas.microsoft.com/office/drawing/2014/main" id="{41D58D31-EB7B-A37A-AFEB-1352799A6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292" y="4558175"/>
              <a:ext cx="0" cy="41297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9" name="文本框 1178">
              <a:extLst>
                <a:ext uri="{FF2B5EF4-FFF2-40B4-BE49-F238E27FC236}">
                  <a16:creationId xmlns:a16="http://schemas.microsoft.com/office/drawing/2014/main" id="{5F84EEB0-35BC-2710-2457-15C5C73FCFCC}"/>
                </a:ext>
              </a:extLst>
            </p:cNvPr>
            <p:cNvSpPr txBox="1"/>
            <p:nvPr/>
          </p:nvSpPr>
          <p:spPr>
            <a:xfrm>
              <a:off x="4892285" y="622314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AWG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0" name="文本框 1179">
              <a:extLst>
                <a:ext uri="{FF2B5EF4-FFF2-40B4-BE49-F238E27FC236}">
                  <a16:creationId xmlns:a16="http://schemas.microsoft.com/office/drawing/2014/main" id="{7B549EB5-F9FE-22B1-D7A1-AEB934D12615}"/>
                </a:ext>
              </a:extLst>
            </p:cNvPr>
            <p:cNvSpPr txBox="1"/>
            <p:nvPr/>
          </p:nvSpPr>
          <p:spPr>
            <a:xfrm>
              <a:off x="4645586" y="1786990"/>
              <a:ext cx="11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Source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1" name="文本框 1180">
              <a:extLst>
                <a:ext uri="{FF2B5EF4-FFF2-40B4-BE49-F238E27FC236}">
                  <a16:creationId xmlns:a16="http://schemas.microsoft.com/office/drawing/2014/main" id="{472E2E00-938D-5DA6-587F-2A1D1C7AF184}"/>
                </a:ext>
              </a:extLst>
            </p:cNvPr>
            <p:cNvSpPr txBox="1"/>
            <p:nvPr/>
          </p:nvSpPr>
          <p:spPr>
            <a:xfrm>
              <a:off x="6120157" y="2296739"/>
              <a:ext cx="141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Amplifier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2" name="文本框 1181">
              <a:extLst>
                <a:ext uri="{FF2B5EF4-FFF2-40B4-BE49-F238E27FC236}">
                  <a16:creationId xmlns:a16="http://schemas.microsoft.com/office/drawing/2014/main" id="{5A0C13AD-B9AE-F54A-7EF8-AAB33127636A}"/>
                </a:ext>
              </a:extLst>
            </p:cNvPr>
            <p:cNvSpPr txBox="1"/>
            <p:nvPr/>
          </p:nvSpPr>
          <p:spPr>
            <a:xfrm>
              <a:off x="7053942" y="1139245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Mixer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90" name="图片 1189" descr="手机屏幕截图&#10;&#10;低可信度描述已自动生成">
              <a:extLst>
                <a:ext uri="{FF2B5EF4-FFF2-40B4-BE49-F238E27FC236}">
                  <a16:creationId xmlns:a16="http://schemas.microsoft.com/office/drawing/2014/main" id="{EBC6BB56-C2BF-D0B5-F20F-53D6FB58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000" y="5955079"/>
              <a:ext cx="117348" cy="297181"/>
            </a:xfrm>
            <a:prstGeom prst="rect">
              <a:avLst/>
            </a:prstGeom>
          </p:spPr>
        </p:pic>
        <p:pic>
          <p:nvPicPr>
            <p:cNvPr id="1193" name="图片 1192" descr="手机屏幕截图&#10;&#10;低可信度描述已自动生成">
              <a:extLst>
                <a:ext uri="{FF2B5EF4-FFF2-40B4-BE49-F238E27FC236}">
                  <a16:creationId xmlns:a16="http://schemas.microsoft.com/office/drawing/2014/main" id="{B01002AF-67D0-DCB4-E9EA-E8169D1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408" y="5940176"/>
              <a:ext cx="117348" cy="297181"/>
            </a:xfrm>
            <a:prstGeom prst="rect">
              <a:avLst/>
            </a:prstGeom>
          </p:spPr>
        </p:pic>
        <p:sp>
          <p:nvSpPr>
            <p:cNvPr id="1195" name="文本框 1194">
              <a:extLst>
                <a:ext uri="{FF2B5EF4-FFF2-40B4-BE49-F238E27FC236}">
                  <a16:creationId xmlns:a16="http://schemas.microsoft.com/office/drawing/2014/main" id="{D8A559C4-8CA8-5518-851B-C6FD2EE53A4B}"/>
                </a:ext>
              </a:extLst>
            </p:cNvPr>
            <p:cNvSpPr txBox="1"/>
            <p:nvPr/>
          </p:nvSpPr>
          <p:spPr>
            <a:xfrm>
              <a:off x="8682695" y="235854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Piezo XYZ Stage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文本框 1195">
              <a:extLst>
                <a:ext uri="{FF2B5EF4-FFF2-40B4-BE49-F238E27FC236}">
                  <a16:creationId xmlns:a16="http://schemas.microsoft.com/office/drawing/2014/main" id="{CB8C69B7-E696-DF42-8000-8A02DAF92263}"/>
                </a:ext>
              </a:extLst>
            </p:cNvPr>
            <p:cNvSpPr txBox="1"/>
            <p:nvPr/>
          </p:nvSpPr>
          <p:spPr>
            <a:xfrm>
              <a:off x="8853702" y="1963535"/>
              <a:ext cx="984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Objective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文本框 1196">
              <a:extLst>
                <a:ext uri="{FF2B5EF4-FFF2-40B4-BE49-F238E27FC236}">
                  <a16:creationId xmlns:a16="http://schemas.microsoft.com/office/drawing/2014/main" id="{2D47C5FA-9788-1931-09F5-9AC83B59DC6F}"/>
                </a:ext>
              </a:extLst>
            </p:cNvPr>
            <p:cNvSpPr txBox="1"/>
            <p:nvPr/>
          </p:nvSpPr>
          <p:spPr>
            <a:xfrm>
              <a:off x="4362988" y="3996707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Computer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文本框 1197">
              <a:extLst>
                <a:ext uri="{FF2B5EF4-FFF2-40B4-BE49-F238E27FC236}">
                  <a16:creationId xmlns:a16="http://schemas.microsoft.com/office/drawing/2014/main" id="{40626DFA-8806-473A-E2B2-15C1706863B1}"/>
                </a:ext>
              </a:extLst>
            </p:cNvPr>
            <p:cNvSpPr txBox="1"/>
            <p:nvPr/>
          </p:nvSpPr>
          <p:spPr>
            <a:xfrm>
              <a:off x="7311068" y="5968403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Mirrors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9" name="文本框 1198">
              <a:extLst>
                <a:ext uri="{FF2B5EF4-FFF2-40B4-BE49-F238E27FC236}">
                  <a16:creationId xmlns:a16="http://schemas.microsoft.com/office/drawing/2014/main" id="{B560ED6A-368C-1AC9-3DA4-83B1D40B41BF}"/>
                </a:ext>
              </a:extLst>
            </p:cNvPr>
            <p:cNvSpPr txBox="1"/>
            <p:nvPr/>
          </p:nvSpPr>
          <p:spPr>
            <a:xfrm>
              <a:off x="5527222" y="5556362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69F3690-49E8-5AD1-45F0-B7459754956F}"/>
                </a:ext>
              </a:extLst>
            </p:cNvPr>
            <p:cNvGrpSpPr/>
            <p:nvPr/>
          </p:nvGrpSpPr>
          <p:grpSpPr>
            <a:xfrm>
              <a:off x="5821900" y="2991292"/>
              <a:ext cx="821445" cy="502921"/>
              <a:chOff x="2457252" y="2627813"/>
              <a:chExt cx="821445" cy="502921"/>
            </a:xfrm>
          </p:grpSpPr>
          <p:pic>
            <p:nvPicPr>
              <p:cNvPr id="3" name="图片 2" descr="徽标&#10;&#10;中度可信度描述已自动生成">
                <a:extLst>
                  <a:ext uri="{FF2B5EF4-FFF2-40B4-BE49-F238E27FC236}">
                    <a16:creationId xmlns:a16="http://schemas.microsoft.com/office/drawing/2014/main" id="{AE785B36-A8B4-0477-F4AB-122B66444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145" y="2730682"/>
                <a:ext cx="225552" cy="297181"/>
              </a:xfrm>
              <a:prstGeom prst="rect">
                <a:avLst/>
              </a:prstGeom>
            </p:spPr>
          </p:pic>
          <p:pic>
            <p:nvPicPr>
              <p:cNvPr id="10" name="图片 9" descr="图片包含 徽标&#10;&#10;描述已自动生成">
                <a:extLst>
                  <a:ext uri="{FF2B5EF4-FFF2-40B4-BE49-F238E27FC236}">
                    <a16:creationId xmlns:a16="http://schemas.microsoft.com/office/drawing/2014/main" id="{C6F35F0C-17A0-D0E3-1276-B38FF148A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7252" y="2627813"/>
                <a:ext cx="597409" cy="502921"/>
              </a:xfrm>
              <a:prstGeom prst="rect">
                <a:avLst/>
              </a:prstGeom>
            </p:spPr>
          </p:pic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E9EB62D-647A-B874-47B4-A01EA980C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911" y="1078036"/>
              <a:ext cx="2405305" cy="17529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84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B69E540-1EFF-66C5-FF1E-07349287E8CE}"/>
              </a:ext>
            </a:extLst>
          </p:cNvPr>
          <p:cNvGrpSpPr/>
          <p:nvPr/>
        </p:nvGrpSpPr>
        <p:grpSpPr>
          <a:xfrm>
            <a:off x="2313830" y="1948070"/>
            <a:ext cx="6838121" cy="3065227"/>
            <a:chOff x="2313830" y="1948070"/>
            <a:chExt cx="6838121" cy="306522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F98F8A-F09D-FC3B-3806-85BFFAD47187}"/>
                </a:ext>
              </a:extLst>
            </p:cNvPr>
            <p:cNvSpPr/>
            <p:nvPr/>
          </p:nvSpPr>
          <p:spPr>
            <a:xfrm>
              <a:off x="2313830" y="1948070"/>
              <a:ext cx="6838121" cy="3065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37074-7E6C-9CF3-4573-98232E6C1F00}"/>
                </a:ext>
              </a:extLst>
            </p:cNvPr>
            <p:cNvGrpSpPr/>
            <p:nvPr/>
          </p:nvGrpSpPr>
          <p:grpSpPr>
            <a:xfrm>
              <a:off x="2344395" y="1987317"/>
              <a:ext cx="6781043" cy="2998640"/>
              <a:chOff x="2344395" y="1987317"/>
              <a:chExt cx="6781043" cy="2998640"/>
            </a:xfrm>
          </p:grpSpPr>
          <p:pic>
            <p:nvPicPr>
              <p:cNvPr id="9" name="图片 8" descr="图标&#10;&#10;中度可信度描述已自动生成">
                <a:extLst>
                  <a:ext uri="{FF2B5EF4-FFF2-40B4-BE49-F238E27FC236}">
                    <a16:creationId xmlns:a16="http://schemas.microsoft.com/office/drawing/2014/main" id="{E46BDFAF-693D-F828-E98C-2B556928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337" y="1987317"/>
                <a:ext cx="5330919" cy="2998640"/>
              </a:xfrm>
              <a:prstGeom prst="rect">
                <a:avLst/>
              </a:prstGeom>
            </p:spPr>
          </p:pic>
          <p:pic>
            <p:nvPicPr>
              <p:cNvPr id="6" name="图片 5" descr="图片包含 图示&#10;&#10;描述已自动生成">
                <a:extLst>
                  <a:ext uri="{FF2B5EF4-FFF2-40B4-BE49-F238E27FC236}">
                    <a16:creationId xmlns:a16="http://schemas.microsoft.com/office/drawing/2014/main" id="{902282D8-91E9-92BB-65B2-B6E3D3BAC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395" y="1987317"/>
                <a:ext cx="2794434" cy="2883366"/>
              </a:xfrm>
              <a:prstGeom prst="rect">
                <a:avLst/>
              </a:prstGeom>
            </p:spPr>
          </p:pic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7CB24B24-F019-65B2-3F94-D726A7BD2B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3535" y="2039151"/>
                <a:ext cx="0" cy="1134256"/>
              </a:xfrm>
              <a:prstGeom prst="straightConnector1">
                <a:avLst/>
              </a:prstGeom>
              <a:ln w="412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1C8BF9-A03C-9487-1F63-B293CD10AF0F}"/>
                  </a:ext>
                </a:extLst>
              </p:cNvPr>
              <p:cNvSpPr txBox="1"/>
              <p:nvPr/>
            </p:nvSpPr>
            <p:spPr>
              <a:xfrm>
                <a:off x="7953535" y="2344669"/>
                <a:ext cx="1171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 1 1]</a:t>
                </a:r>
                <a:endParaRPr lang="zh-CN" altLang="en-US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EF5B81D8-78C7-C2B0-9479-BC40E544A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8511" y="3276071"/>
                <a:ext cx="357281" cy="421131"/>
              </a:xfrm>
              <a:prstGeom prst="straightConnector1">
                <a:avLst/>
              </a:prstGeom>
              <a:ln w="412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36A83C-2419-85D9-F90F-17BEDD540C5B}"/>
              </a:ext>
            </a:extLst>
          </p:cNvPr>
          <p:cNvGrpSpPr/>
          <p:nvPr/>
        </p:nvGrpSpPr>
        <p:grpSpPr>
          <a:xfrm>
            <a:off x="2072640" y="-101600"/>
            <a:ext cx="9184640" cy="7056120"/>
            <a:chOff x="2072640" y="-101600"/>
            <a:chExt cx="9184640" cy="70561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A098D0B-949B-394E-CAA6-510A540E4E95}"/>
                </a:ext>
              </a:extLst>
            </p:cNvPr>
            <p:cNvSpPr/>
            <p:nvPr/>
          </p:nvSpPr>
          <p:spPr>
            <a:xfrm>
              <a:off x="2072640" y="-101600"/>
              <a:ext cx="9184640" cy="7056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4C8A5C-FBFE-F330-509D-738576FB43F5}"/>
                </a:ext>
              </a:extLst>
            </p:cNvPr>
            <p:cNvGrpSpPr/>
            <p:nvPr/>
          </p:nvGrpSpPr>
          <p:grpSpPr>
            <a:xfrm>
              <a:off x="2123440" y="-50800"/>
              <a:ext cx="9093200" cy="6959600"/>
              <a:chOff x="2123440" y="-50800"/>
              <a:chExt cx="9093200" cy="695960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1EF0955-4684-F04B-EAB4-95F4D371A659}"/>
                  </a:ext>
                </a:extLst>
              </p:cNvPr>
              <p:cNvSpPr/>
              <p:nvPr/>
            </p:nvSpPr>
            <p:spPr>
              <a:xfrm>
                <a:off x="2123440" y="-50800"/>
                <a:ext cx="9093200" cy="695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CF0F1B-107D-4108-AC43-873161B8B4ED}"/>
                  </a:ext>
                </a:extLst>
              </p:cNvPr>
              <p:cNvGrpSpPr/>
              <p:nvPr/>
            </p:nvGrpSpPr>
            <p:grpSpPr>
              <a:xfrm>
                <a:off x="2166891" y="0"/>
                <a:ext cx="9004030" cy="6858000"/>
                <a:chOff x="2166891" y="0"/>
                <a:chExt cx="9004030" cy="6858000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F2F2F62D-E42E-E97C-1228-C2F38C1BE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1269"/>
                <a:stretch/>
              </p:blipFill>
              <p:spPr>
                <a:xfrm>
                  <a:off x="2270760" y="0"/>
                  <a:ext cx="8763515" cy="6858000"/>
                </a:xfrm>
                <a:prstGeom prst="rect">
                  <a:avLst/>
                </a:prstGeom>
              </p:spPr>
            </p:pic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15454CF-4CD0-9A46-B4BA-3A2E14455685}"/>
                    </a:ext>
                  </a:extLst>
                </p:cNvPr>
                <p:cNvSpPr/>
                <p:nvPr/>
              </p:nvSpPr>
              <p:spPr>
                <a:xfrm>
                  <a:off x="2209800" y="92202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C74BFC7-40EB-A41A-8A44-4113C8944BDA}"/>
                    </a:ext>
                  </a:extLst>
                </p:cNvPr>
                <p:cNvSpPr/>
                <p:nvPr/>
              </p:nvSpPr>
              <p:spPr>
                <a:xfrm>
                  <a:off x="9829800" y="167640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4011F67-201E-C5D5-7693-DBA2649E62BC}"/>
                    </a:ext>
                  </a:extLst>
                </p:cNvPr>
                <p:cNvSpPr/>
                <p:nvPr/>
              </p:nvSpPr>
              <p:spPr>
                <a:xfrm>
                  <a:off x="10012680" y="723900"/>
                  <a:ext cx="1104900" cy="754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89E75651-2325-176F-BA39-4A99540C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787" t="73333" r="6486" b="6334"/>
                <a:stretch/>
              </p:blipFill>
              <p:spPr>
                <a:xfrm>
                  <a:off x="10012680" y="880110"/>
                  <a:ext cx="1158241" cy="1394460"/>
                </a:xfrm>
                <a:prstGeom prst="rect">
                  <a:avLst/>
                </a:prstGeom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3B09C2C-9D40-6FA2-7331-33D66405B87B}"/>
                    </a:ext>
                  </a:extLst>
                </p:cNvPr>
                <p:cNvSpPr txBox="1"/>
                <p:nvPr/>
              </p:nvSpPr>
              <p:spPr>
                <a:xfrm>
                  <a:off x="2317238" y="1299210"/>
                  <a:ext cx="7152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CW</a:t>
                  </a:r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0BCF8B0-126F-275C-73F3-043C760A06A5}"/>
                    </a:ext>
                  </a:extLst>
                </p:cNvPr>
                <p:cNvSpPr txBox="1"/>
                <p:nvPr/>
              </p:nvSpPr>
              <p:spPr>
                <a:xfrm>
                  <a:off x="2233900" y="5097126"/>
                  <a:ext cx="10567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Pulsed</a:t>
                  </a:r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F051077-2EF3-0340-AF4C-32FD0F3E9ADC}"/>
                    </a:ext>
                  </a:extLst>
                </p:cNvPr>
                <p:cNvSpPr txBox="1"/>
                <p:nvPr/>
              </p:nvSpPr>
              <p:spPr>
                <a:xfrm>
                  <a:off x="2172502" y="0"/>
                  <a:ext cx="4828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BC07DA4-8C8C-98C8-BD67-6C509ACA3ABC}"/>
                    </a:ext>
                  </a:extLst>
                </p:cNvPr>
                <p:cNvSpPr txBox="1"/>
                <p:nvPr/>
              </p:nvSpPr>
              <p:spPr>
                <a:xfrm>
                  <a:off x="2166891" y="3429000"/>
                  <a:ext cx="4972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160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C5135D7-AA1A-2706-CBEF-80CD260C024B}"/>
              </a:ext>
            </a:extLst>
          </p:cNvPr>
          <p:cNvGrpSpPr/>
          <p:nvPr/>
        </p:nvGrpSpPr>
        <p:grpSpPr>
          <a:xfrm>
            <a:off x="1066800" y="-2274348"/>
            <a:ext cx="9743440" cy="8405908"/>
            <a:chOff x="1066800" y="-2274348"/>
            <a:chExt cx="9743440" cy="840590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7725285-A120-1914-E463-EF1067F73732}"/>
                </a:ext>
              </a:extLst>
            </p:cNvPr>
            <p:cNvSpPr/>
            <p:nvPr/>
          </p:nvSpPr>
          <p:spPr>
            <a:xfrm>
              <a:off x="1066800" y="1127760"/>
              <a:ext cx="9743440" cy="500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C0313E-A514-CD6B-32EB-856DA600F5CF}"/>
                </a:ext>
              </a:extLst>
            </p:cNvPr>
            <p:cNvGrpSpPr/>
            <p:nvPr/>
          </p:nvGrpSpPr>
          <p:grpSpPr>
            <a:xfrm>
              <a:off x="1113952" y="-2274348"/>
              <a:ext cx="9668136" cy="8369304"/>
              <a:chOff x="1113952" y="-2274348"/>
              <a:chExt cx="9668136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1880683" y="-208359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2831655" y="-227434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1120028" y="1322644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3305212" y="3752665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3782816" y="4943272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4692418" y="288639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6405" y="3192039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 descr="图示&#10;&#10;描述已自动生成">
                <a:extLst>
                  <a:ext uri="{FF2B5EF4-FFF2-40B4-BE49-F238E27FC236}">
                    <a16:creationId xmlns:a16="http://schemas.microsoft.com/office/drawing/2014/main" id="{25799B32-02DE-9FA7-BFB6-AC51F56A04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87" r="26842"/>
              <a:stretch/>
            </p:blipFill>
            <p:spPr>
              <a:xfrm>
                <a:off x="6216727" y="1952196"/>
                <a:ext cx="4565361" cy="3891299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7D2AC01-178F-0ABA-C8F9-27E16EBD96E2}"/>
                  </a:ext>
                </a:extLst>
              </p:cNvPr>
              <p:cNvSpPr txBox="1"/>
              <p:nvPr/>
            </p:nvSpPr>
            <p:spPr>
              <a:xfrm>
                <a:off x="1113952" y="1137978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EFB05B-0C0F-2C05-D541-E7F462A9E11D}"/>
                  </a:ext>
                </a:extLst>
              </p:cNvPr>
              <p:cNvSpPr txBox="1"/>
              <p:nvPr/>
            </p:nvSpPr>
            <p:spPr>
              <a:xfrm>
                <a:off x="6068946" y="1137978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EDEC299-32B9-83E1-1B4A-F5D8A3D8C060}"/>
              </a:ext>
            </a:extLst>
          </p:cNvPr>
          <p:cNvGrpSpPr/>
          <p:nvPr/>
        </p:nvGrpSpPr>
        <p:grpSpPr>
          <a:xfrm>
            <a:off x="1076960" y="2428240"/>
            <a:ext cx="9367520" cy="3225800"/>
            <a:chOff x="1076960" y="2428240"/>
            <a:chExt cx="9367520" cy="32258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8C27758-53C9-19C9-C663-466343E26745}"/>
                </a:ext>
              </a:extLst>
            </p:cNvPr>
            <p:cNvSpPr/>
            <p:nvPr/>
          </p:nvSpPr>
          <p:spPr>
            <a:xfrm>
              <a:off x="1076960" y="2428240"/>
              <a:ext cx="9367520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41C7A4A-CFF0-7D34-2D05-F9287D4B4484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41091"/>
              <a:chOff x="1121897" y="2478880"/>
              <a:chExt cx="9291738" cy="3141091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F44D0D4-FEB5-1E69-B41F-335EF925C4A3}"/>
                  </a:ext>
                </a:extLst>
              </p:cNvPr>
              <p:cNvGrpSpPr/>
              <p:nvPr/>
            </p:nvGrpSpPr>
            <p:grpSpPr>
              <a:xfrm>
                <a:off x="1121897" y="2478880"/>
                <a:ext cx="9291738" cy="3126429"/>
                <a:chOff x="1121897" y="2478880"/>
                <a:chExt cx="9291738" cy="3126429"/>
              </a:xfrm>
            </p:grpSpPr>
            <p:pic>
              <p:nvPicPr>
                <p:cNvPr id="11" name="图片 10" descr="图示&#10;&#10;描述已自动生成">
                  <a:extLst>
                    <a:ext uri="{FF2B5EF4-FFF2-40B4-BE49-F238E27FC236}">
                      <a16:creationId xmlns:a16="http://schemas.microsoft.com/office/drawing/2014/main" id="{22ED705B-9629-EE51-5DE2-B927643A0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154" y="2478880"/>
                  <a:ext cx="6122481" cy="3104910"/>
                </a:xfrm>
                <a:prstGeom prst="rect">
                  <a:avLst/>
                </a:prstGeom>
              </p:spPr>
            </p:pic>
            <p:pic>
              <p:nvPicPr>
                <p:cNvPr id="13" name="图片 12" descr="直方图&#10;&#10;中度可信度描述已自动生成">
                  <a:extLst>
                    <a:ext uri="{FF2B5EF4-FFF2-40B4-BE49-F238E27FC236}">
                      <a16:creationId xmlns:a16="http://schemas.microsoft.com/office/drawing/2014/main" id="{7DB26DF0-43E1-29C4-D33F-9A3516A6C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897" y="2478880"/>
                  <a:ext cx="3099543" cy="3126429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56F7B3C-681F-388A-17AD-10976C2B7225}"/>
                    </a:ext>
                  </a:extLst>
                </p:cNvPr>
                <p:cNvSpPr/>
                <p:nvPr/>
              </p:nvSpPr>
              <p:spPr>
                <a:xfrm>
                  <a:off x="4360985" y="4815479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5B42475-87AB-CFF1-F557-3B552CDB2071}"/>
                    </a:ext>
                  </a:extLst>
                </p:cNvPr>
                <p:cNvSpPr/>
                <p:nvPr/>
              </p:nvSpPr>
              <p:spPr>
                <a:xfrm>
                  <a:off x="6439577" y="4815478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13D46DF-AA16-B83B-A0F6-8B54C289571F}"/>
                    </a:ext>
                  </a:extLst>
                </p:cNvPr>
                <p:cNvSpPr/>
                <p:nvPr/>
              </p:nvSpPr>
              <p:spPr>
                <a:xfrm>
                  <a:off x="8588000" y="4815477"/>
                  <a:ext cx="340871" cy="44367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8AC131-2CAB-F44F-A2CC-5B615F911AA8}"/>
                  </a:ext>
                </a:extLst>
              </p:cNvPr>
              <p:cNvSpPr txBox="1"/>
              <p:nvPr/>
            </p:nvSpPr>
            <p:spPr>
              <a:xfrm>
                <a:off x="1425582" y="5250639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A6D9BE-A8AB-6068-31E2-6F6C3B4ED40B}"/>
                  </a:ext>
                </a:extLst>
              </p:cNvPr>
              <p:cNvSpPr txBox="1"/>
              <p:nvPr/>
            </p:nvSpPr>
            <p:spPr>
              <a:xfrm>
                <a:off x="4249488" y="525063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0E1D107-0F3D-5D46-06E9-F12F1AF188DB}"/>
                  </a:ext>
                </a:extLst>
              </p:cNvPr>
              <p:cNvSpPr txBox="1"/>
              <p:nvPr/>
            </p:nvSpPr>
            <p:spPr>
              <a:xfrm>
                <a:off x="6306692" y="5250639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56D3DFC-0372-4D1B-2572-3F3B0A37B1AE}"/>
                  </a:ext>
                </a:extLst>
              </p:cNvPr>
              <p:cNvSpPr txBox="1"/>
              <p:nvPr/>
            </p:nvSpPr>
            <p:spPr>
              <a:xfrm>
                <a:off x="8376243" y="5235977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4FF4F-F9B3-CE45-E950-EDD7CF3A52D4}"/>
              </a:ext>
            </a:extLst>
          </p:cNvPr>
          <p:cNvSpPr/>
          <p:nvPr/>
        </p:nvSpPr>
        <p:spPr>
          <a:xfrm>
            <a:off x="949960" y="2245360"/>
            <a:ext cx="9834880" cy="341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CF808C-AEE1-6D6C-76D3-74C02CEB0CB7}"/>
              </a:ext>
            </a:extLst>
          </p:cNvPr>
          <p:cNvGrpSpPr/>
          <p:nvPr/>
        </p:nvGrpSpPr>
        <p:grpSpPr>
          <a:xfrm>
            <a:off x="381000" y="477520"/>
            <a:ext cx="12115800" cy="5572760"/>
            <a:chOff x="381000" y="477520"/>
            <a:chExt cx="12115800" cy="557276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8CE3FA9-3C50-024E-DC95-66078215775E}"/>
                </a:ext>
              </a:extLst>
            </p:cNvPr>
            <p:cNvSpPr/>
            <p:nvPr/>
          </p:nvSpPr>
          <p:spPr>
            <a:xfrm>
              <a:off x="381000" y="477520"/>
              <a:ext cx="12115800" cy="5572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9C20672-677D-770E-71A3-719903341775}"/>
                </a:ext>
              </a:extLst>
            </p:cNvPr>
            <p:cNvGrpSpPr/>
            <p:nvPr/>
          </p:nvGrpSpPr>
          <p:grpSpPr>
            <a:xfrm>
              <a:off x="422031" y="525753"/>
              <a:ext cx="12034986" cy="5486163"/>
              <a:chOff x="422031" y="525753"/>
              <a:chExt cx="12034986" cy="5486163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05C1F0D-D886-2406-AF13-EDD5E1C0257E}"/>
                  </a:ext>
                </a:extLst>
              </p:cNvPr>
              <p:cNvGrpSpPr/>
              <p:nvPr/>
            </p:nvGrpSpPr>
            <p:grpSpPr>
              <a:xfrm>
                <a:off x="483160" y="525753"/>
                <a:ext cx="11973857" cy="5486163"/>
                <a:chOff x="483160" y="525753"/>
                <a:chExt cx="11973857" cy="5486163"/>
              </a:xfrm>
            </p:grpSpPr>
            <p:pic>
              <p:nvPicPr>
                <p:cNvPr id="5" name="图片 4" descr="图表, 折线图&#10;&#10;描述已自动生成">
                  <a:extLst>
                    <a:ext uri="{FF2B5EF4-FFF2-40B4-BE49-F238E27FC236}">
                      <a16:creationId xmlns:a16="http://schemas.microsoft.com/office/drawing/2014/main" id="{7A7CAA20-5261-1A2C-1B5B-EF49A7586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160" y="525753"/>
                  <a:ext cx="11973857" cy="5486163"/>
                </a:xfrm>
                <a:prstGeom prst="rect">
                  <a:avLst/>
                </a:prstGeom>
              </p:spPr>
            </p:pic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E765184B-FD40-2982-B3EF-496FD7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9048" y="2879835"/>
                  <a:ext cx="0" cy="218615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BD4099B-9B3A-4A54-D07A-90584062EB89}"/>
                    </a:ext>
                  </a:extLst>
                </p:cNvPr>
                <p:cNvSpPr txBox="1"/>
                <p:nvPr/>
              </p:nvSpPr>
              <p:spPr>
                <a:xfrm>
                  <a:off x="4571042" y="2291650"/>
                  <a:ext cx="1116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637 nm</a:t>
                  </a:r>
                  <a:endPara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7D931065-B921-624A-8DED-88F25FA4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655" y="2522483"/>
                  <a:ext cx="0" cy="2543503"/>
                </a:xfrm>
                <a:prstGeom prst="line">
                  <a:avLst/>
                </a:prstGeom>
                <a:ln w="38100">
                  <a:solidFill>
                    <a:srgbClr val="0203F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7020C41-2A40-1A70-1084-AEE395ECA476}"/>
                    </a:ext>
                  </a:extLst>
                </p:cNvPr>
                <p:cNvSpPr txBox="1"/>
                <p:nvPr/>
              </p:nvSpPr>
              <p:spPr>
                <a:xfrm>
                  <a:off x="1963395" y="2027778"/>
                  <a:ext cx="1116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0203F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575 nm</a:t>
                  </a:r>
                  <a:endParaRPr lang="zh-CN" altLang="en-US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B98530-9C27-E1B3-6FF8-6B0666CB0903}"/>
                  </a:ext>
                </a:extLst>
              </p:cNvPr>
              <p:cNvSpPr/>
              <p:nvPr/>
            </p:nvSpPr>
            <p:spPr>
              <a:xfrm>
                <a:off x="422031" y="670920"/>
                <a:ext cx="584350" cy="61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1C2E5D9-C967-CDAD-3FC8-65C25AA9FCE1}"/>
              </a:ext>
            </a:extLst>
          </p:cNvPr>
          <p:cNvGrpSpPr/>
          <p:nvPr/>
        </p:nvGrpSpPr>
        <p:grpSpPr>
          <a:xfrm>
            <a:off x="1615440" y="-132080"/>
            <a:ext cx="8961120" cy="6954520"/>
            <a:chOff x="1615440" y="-132080"/>
            <a:chExt cx="8961120" cy="69545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C073F58-2953-E72C-1C48-5DD74ED01977}"/>
                </a:ext>
              </a:extLst>
            </p:cNvPr>
            <p:cNvSpPr/>
            <p:nvPr/>
          </p:nvSpPr>
          <p:spPr>
            <a:xfrm>
              <a:off x="1615440" y="-132080"/>
              <a:ext cx="8961120" cy="695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DFAA11-1DC7-B639-8217-7A2B94CEDE8F}"/>
                </a:ext>
              </a:extLst>
            </p:cNvPr>
            <p:cNvGrpSpPr/>
            <p:nvPr/>
          </p:nvGrpSpPr>
          <p:grpSpPr>
            <a:xfrm>
              <a:off x="1660403" y="-87330"/>
              <a:ext cx="8871193" cy="6858000"/>
              <a:chOff x="1660403" y="-87330"/>
              <a:chExt cx="8871193" cy="6858000"/>
            </a:xfrm>
          </p:grpSpPr>
          <p:pic>
            <p:nvPicPr>
              <p:cNvPr id="4" name="图片 3" descr="图示&#10;&#10;描述已自动生成">
                <a:extLst>
                  <a:ext uri="{FF2B5EF4-FFF2-40B4-BE49-F238E27FC236}">
                    <a16:creationId xmlns:a16="http://schemas.microsoft.com/office/drawing/2014/main" id="{1816C43F-D75F-6506-54B8-C6942F628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0403" y="-87330"/>
                <a:ext cx="8871193" cy="6858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16AE58-1536-CDBE-0615-E081C589109E}"/>
                  </a:ext>
                </a:extLst>
              </p:cNvPr>
              <p:cNvSpPr txBox="1"/>
              <p:nvPr/>
            </p:nvSpPr>
            <p:spPr>
              <a:xfrm>
                <a:off x="2203012" y="521529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E011F7-19FD-C1A2-FF4F-3E47D5FCA12F}"/>
                  </a:ext>
                </a:extLst>
              </p:cNvPr>
              <p:cNvSpPr txBox="1"/>
              <p:nvPr/>
            </p:nvSpPr>
            <p:spPr>
              <a:xfrm>
                <a:off x="4877718" y="521529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B92EC2-8FE9-3662-3B51-74763B38498C}"/>
                  </a:ext>
                </a:extLst>
              </p:cNvPr>
              <p:cNvSpPr txBox="1"/>
              <p:nvPr/>
            </p:nvSpPr>
            <p:spPr>
              <a:xfrm>
                <a:off x="7333241" y="-87330"/>
                <a:ext cx="413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E2149E-6332-B09B-2ACC-42CD70144499}"/>
                  </a:ext>
                </a:extLst>
              </p:cNvPr>
              <p:cNvSpPr txBox="1"/>
              <p:nvPr/>
            </p:nvSpPr>
            <p:spPr>
              <a:xfrm>
                <a:off x="7322020" y="4528716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18589</TotalTime>
  <Words>337</Words>
  <Application>Microsoft Office PowerPoint</Application>
  <PresentationFormat>宽屏</PresentationFormat>
  <Paragraphs>134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35</cp:revision>
  <dcterms:created xsi:type="dcterms:W3CDTF">2024-01-06T13:35:10Z</dcterms:created>
  <dcterms:modified xsi:type="dcterms:W3CDTF">2024-04-16T12:20:19Z</dcterms:modified>
</cp:coreProperties>
</file>